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Helvetica Neue" panose="02000503000000020004" pitchFamily="2" charset="0"/>
      <p:regular r:id="rId21"/>
      <p:bold r:id="rId22"/>
      <p:italic r:id="rId23"/>
      <p:boldItalic r:id="rId24"/>
    </p:embeddedFont>
    <p:embeddedFont>
      <p:font typeface="Lato" panose="020F0302020204030203" pitchFamily="34" charset="77"/>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
      <p:font typeface="Source Sans Pro Light" panose="020F0302020204030204" pitchFamily="34" charset="0"/>
      <p:regular r:id="rId37"/>
      <p:bold r:id="rId38"/>
      <p:italic r:id="rId39"/>
      <p:boldItalic r:id="rId40"/>
    </p:embeddedFont>
    <p:embeddedFont>
      <p:font typeface="Source Sans Pro SemiBold"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ker Enn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presProps" Target="presProps.xml"/><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08T18:32:29.788" idx="1">
    <p:pos x="6000" y="0"/>
    <p:text>think about the transition to Chris and how to make it smooth</p:text>
  </p:cm>
  <p:cm authorId="0" dt="2020-10-08T18:32:29.788" idx="2">
    <p:pos x="6000" y="0"/>
    <p:text>don't read Chris' full bio, short intro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dc.com/getdoc.jsp?containerId=US4556911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4TxIJfWbwxKvPp6azUV_eLIBNhCWAwBAlBVqg64oa-0/edit#slide=id.g827db32709_0_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980baac78a_0_1897:notes"/>
          <p:cNvSpPr txBox="1">
            <a:spLocks noGrp="1"/>
          </p:cNvSpPr>
          <p:nvPr>
            <p:ph type="body" idx="1"/>
          </p:nvPr>
        </p:nvSpPr>
        <p:spPr>
          <a:xfrm>
            <a:off x="685801" y="4343401"/>
            <a:ext cx="5486400" cy="4114800"/>
          </a:xfrm>
          <a:prstGeom prst="rect">
            <a:avLst/>
          </a:prstGeom>
          <a:noFill/>
          <a:ln>
            <a:noFill/>
          </a:ln>
        </p:spPr>
        <p:txBody>
          <a:bodyPr spcFirstLastPara="1" wrap="square" lIns="89325" tIns="44675" rIns="89325" bIns="44675" anchor="t" anchorCtr="0">
            <a:noAutofit/>
          </a:bodyPr>
          <a:lstStyle/>
          <a:p>
            <a:pPr marL="0" lvl="0" indent="0" algn="l" rtl="0">
              <a:lnSpc>
                <a:spcPct val="100000"/>
              </a:lnSpc>
              <a:spcBef>
                <a:spcPts val="0"/>
              </a:spcBef>
              <a:spcAft>
                <a:spcPts val="0"/>
              </a:spcAft>
              <a:buSzPts val="1400"/>
              <a:buNone/>
            </a:pPr>
            <a:r>
              <a:rPr lang="en" sz="1400"/>
              <a:t>It’s one platform, that does all these things in one solution. And one of the key things I want you to take away is it is one product that solves the problem. Not just one use case - VC&amp;C or CI/CD - but these are vital use cases. This is what people put budget around - this is what we hear you tracking, what your clients are asking about</a:t>
            </a:r>
            <a:endParaRPr sz="1400"/>
          </a:p>
        </p:txBody>
      </p:sp>
      <p:sp>
        <p:nvSpPr>
          <p:cNvPr id="1772" name="Google Shape;1772;g980baac78a_0_1897:notes"/>
          <p:cNvSpPr>
            <a:spLocks noGrp="1" noRot="1" noChangeAspect="1"/>
          </p:cNvSpPr>
          <p:nvPr>
            <p:ph type="sldImg" idx="2"/>
          </p:nvPr>
        </p:nvSpPr>
        <p:spPr>
          <a:xfrm>
            <a:off x="373476" y="686110"/>
            <a:ext cx="6111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a1dd16a3f4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a1dd16a3f4_0_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GitLab is in a pretty unique position within the DevOps space and a lot of people know us for our offering being a complete devops platform delivered as a single application. We started in 2014 and have been growing ever since, with 100s of thousands of organizations using and trusting GitLab to deliver their software. You probably recognize some of the names on the right. We take pride in having an open core model and a commitment to our community to drive innovation with over 2500 code contributions across the globe.</a:t>
            </a: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we are open.</a:t>
            </a: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we are transparent.</a:t>
            </a: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we are a community building software together where everyone can contribute.</a:t>
            </a: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"of course we sell software but we're a community"</a:t>
            </a:r>
            <a:endParaRPr sz="9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9cbb4be1c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9cbb4be1c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one of many examples of success within organizations that face the same problems you do…</a:t>
            </a:r>
            <a:endParaRPr/>
          </a:p>
          <a:p>
            <a:pPr marL="0" lvl="0" indent="0" algn="l" rtl="0">
              <a:spcBef>
                <a:spcPts val="0"/>
              </a:spcBef>
              <a:spcAft>
                <a:spcPts val="0"/>
              </a:spcAft>
              <a:buNone/>
            </a:pPr>
            <a:endParaRPr/>
          </a:p>
          <a:p>
            <a:pPr marL="0" lvl="0" indent="0" algn="l" rtl="0">
              <a:spcBef>
                <a:spcPts val="0"/>
              </a:spcBef>
              <a:spcAft>
                <a:spcPts val="0"/>
              </a:spcAft>
              <a:buNone/>
            </a:pPr>
            <a:r>
              <a:rPr lang="en" sz="1350">
                <a:solidFill>
                  <a:srgbClr val="444444"/>
                </a:solidFill>
                <a:highlight>
                  <a:srgbClr val="FFFFFF"/>
                </a:highlight>
                <a:latin typeface="Source Sans Pro"/>
                <a:ea typeface="Source Sans Pro"/>
                <a:cs typeface="Source Sans Pro"/>
                <a:sym typeface="Source Sans Pro"/>
              </a:rPr>
              <a:t>Challenge: The firm had built its own toolchain but was looking for a solution to increase concurrent development. They wanted a modern toolset for managing code that developers coming into the firm would likely already be familiar with; this led to an evaluation of GitLab and other git-based vendor products. </a:t>
            </a:r>
            <a:endParaRPr sz="1350">
              <a:solidFill>
                <a:srgbClr val="444444"/>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endParaRPr sz="1350">
              <a:solidFill>
                <a:srgbClr val="444444"/>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 sz="1350">
                <a:solidFill>
                  <a:srgbClr val="444444"/>
                </a:solidFill>
                <a:highlight>
                  <a:srgbClr val="FFFFFF"/>
                </a:highlight>
                <a:latin typeface="Source Sans Pro"/>
                <a:ea typeface="Source Sans Pro"/>
                <a:cs typeface="Source Sans Pro"/>
                <a:sym typeface="Source Sans Pro"/>
              </a:rPr>
              <a:t>Solution: GitLab is used as a complete ecosystem for development, source code control and reviews, builds, testing, QA, and production deployments. All the new strategic pieces of Goldman Sachs’ software development platforms are tied into GitLab. GitLab is helping the business-line engineering teams move faster to develop and improve their software and deliver for clients. One of the firm’s most important projects has moved from a release cycle of once every 1-2 weeks to once every few minutes because of GitLab.</a:t>
            </a:r>
            <a:endParaRPr sz="1350">
              <a:solidFill>
                <a:srgbClr val="444444"/>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endParaRPr sz="1350">
              <a:solidFill>
                <a:srgbClr val="444444"/>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 b="1"/>
              <a:t>RESULTS</a:t>
            </a:r>
            <a:endParaRPr b="1"/>
          </a:p>
          <a:p>
            <a:pPr marL="0" lvl="0" indent="0" algn="l" rtl="0">
              <a:spcBef>
                <a:spcPts val="0"/>
              </a:spcBef>
              <a:spcAft>
                <a:spcPts val="0"/>
              </a:spcAft>
              <a:buNone/>
            </a:pPr>
            <a:r>
              <a:rPr lang="en"/>
              <a:t>1000+</a:t>
            </a:r>
            <a:endParaRPr/>
          </a:p>
          <a:p>
            <a:pPr marL="0" lvl="0" indent="0" algn="l" rtl="0">
              <a:spcBef>
                <a:spcPts val="0"/>
              </a:spcBef>
              <a:spcAft>
                <a:spcPts val="0"/>
              </a:spcAft>
              <a:buNone/>
            </a:pPr>
            <a:r>
              <a:rPr lang="en"/>
              <a:t>CI feature branch builds a day by some teams</a:t>
            </a:r>
            <a:endParaRPr/>
          </a:p>
          <a:p>
            <a:pPr marL="0" lvl="0" indent="0" algn="l" rtl="0">
              <a:spcBef>
                <a:spcPts val="0"/>
              </a:spcBef>
              <a:spcAft>
                <a:spcPts val="0"/>
              </a:spcAft>
              <a:buNone/>
            </a:pPr>
            <a:endParaRPr/>
          </a:p>
          <a:p>
            <a:pPr marL="0" lvl="0" indent="0" algn="l" rtl="0">
              <a:spcBef>
                <a:spcPts val="0"/>
              </a:spcBef>
              <a:spcAft>
                <a:spcPts val="0"/>
              </a:spcAft>
              <a:buNone/>
            </a:pPr>
            <a:r>
              <a:rPr lang="en"/>
              <a:t>52k</a:t>
            </a:r>
            <a:endParaRPr/>
          </a:p>
          <a:p>
            <a:pPr marL="0" lvl="0" indent="0" algn="l" rtl="0">
              <a:spcBef>
                <a:spcPts val="0"/>
              </a:spcBef>
              <a:spcAft>
                <a:spcPts val="0"/>
              </a:spcAft>
              <a:buNone/>
            </a:pPr>
            <a:r>
              <a:rPr lang="en"/>
              <a:t>test cases across 11k test classes</a:t>
            </a:r>
            <a:endParaRPr/>
          </a:p>
          <a:p>
            <a:pPr marL="0" lvl="0" indent="0" algn="l" rtl="0">
              <a:spcBef>
                <a:spcPts val="0"/>
              </a:spcBef>
              <a:spcAft>
                <a:spcPts val="0"/>
              </a:spcAft>
              <a:buNone/>
            </a:pPr>
            <a:endParaRPr/>
          </a:p>
          <a:p>
            <a:pPr marL="0" lvl="0" indent="0" algn="l" rtl="0">
              <a:spcBef>
                <a:spcPts val="0"/>
              </a:spcBef>
              <a:spcAft>
                <a:spcPts val="0"/>
              </a:spcAft>
              <a:buNone/>
            </a:pPr>
            <a:r>
              <a:rPr lang="en"/>
              <a:t>1500+</a:t>
            </a:r>
            <a:endParaRPr/>
          </a:p>
          <a:p>
            <a:pPr marL="0" lvl="0" indent="0" algn="l" rtl="0">
              <a:spcBef>
                <a:spcPts val="0"/>
              </a:spcBef>
              <a:spcAft>
                <a:spcPts val="0"/>
              </a:spcAft>
              <a:buNone/>
            </a:pPr>
            <a:r>
              <a:rPr lang="en"/>
              <a:t>adopters in the first two weeks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9a9f5310f7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9a9f5310f7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take it from me… I encourage you to check out these resources and see why GitLab is right to help you with your digital transformation and optimizing your software development process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980baac78a_0_2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980baac78a_0_2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9a9f5310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9a9f5310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900">
                <a:solidFill>
                  <a:schemeClr val="dk1"/>
                </a:solidFill>
                <a:latin typeface="Helvetica Neue"/>
                <a:ea typeface="Helvetica Neue"/>
                <a:cs typeface="Helvetica Neue"/>
                <a:sym typeface="Helvetica Neue"/>
              </a:rPr>
              <a:t>My name is Parker; here’s some information about who I am and what I do. I joined GitLab in January after working in the space for several years with a heavy focus on Jenkins, so CI and CD are very familiar areas, and it was a natural fit to come onboard here at GitLab to cover CI/CD. I like to say I’m a student of people so definitely feel free to find me on LInkedIn and reach out or connect, always happy to talk about DevOps, CI/CD, and grow my network</a:t>
            </a:r>
            <a:endParaRPr sz="900">
              <a:solidFill>
                <a:schemeClr val="dk1"/>
              </a:solidFill>
              <a:latin typeface="Helvetica Neue"/>
              <a:ea typeface="Helvetica Neue"/>
              <a:cs typeface="Helvetica Neue"/>
              <a:sym typeface="Helvetica Neue"/>
            </a:endParaRPr>
          </a:p>
          <a:p>
            <a:pPr marL="457200" lvl="0" indent="-285750" algn="l" rtl="0">
              <a:lnSpc>
                <a:spcPct val="115000"/>
              </a:lnSpc>
              <a:spcBef>
                <a:spcPts val="1200"/>
              </a:spcBef>
              <a:spcAft>
                <a:spcPts val="0"/>
              </a:spcAft>
              <a:buClr>
                <a:schemeClr val="dk1"/>
              </a:buClr>
              <a:buSzPts val="900"/>
              <a:buFont typeface="Helvetica Neue"/>
              <a:buChar char="●"/>
            </a:pPr>
            <a:r>
              <a:rPr lang="en" sz="900">
                <a:solidFill>
                  <a:schemeClr val="dk1"/>
                </a:solidFill>
                <a:latin typeface="Helvetica Neue"/>
                <a:ea typeface="Helvetica Neue"/>
                <a:cs typeface="Helvetica Neue"/>
                <a:sym typeface="Helvetica Neue"/>
              </a:rPr>
              <a:t>Q&amp;A plug. Any that we don’t get to I am happy to follow up on after my time slot has ended async!</a:t>
            </a:r>
            <a:endParaRPr/>
          </a:p>
          <a:p>
            <a:pPr marL="0" lvl="0" indent="0" algn="l" rtl="0">
              <a:spcBef>
                <a:spcPts val="1200"/>
              </a:spcBef>
              <a:spcAft>
                <a:spcPts val="0"/>
              </a:spcAft>
              <a:buNone/>
            </a:pPr>
            <a:r>
              <a:rPr lang="en"/>
              <a:t>Briefly go over agenda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980baac78a_0_2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980baac78a_0_2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9a9f5310f7_0_1766:notes"/>
          <p:cNvSpPr txBox="1">
            <a:spLocks noGrp="1"/>
          </p:cNvSpPr>
          <p:nvPr>
            <p:ph type="body" idx="1"/>
          </p:nvPr>
        </p:nvSpPr>
        <p:spPr>
          <a:xfrm>
            <a:off x="685801" y="4343401"/>
            <a:ext cx="5486400" cy="4114800"/>
          </a:xfrm>
          <a:prstGeom prst="rect">
            <a:avLst/>
          </a:prstGeom>
          <a:noFill/>
          <a:ln>
            <a:noFill/>
          </a:ln>
        </p:spPr>
        <p:txBody>
          <a:bodyPr spcFirstLastPara="1" wrap="square" lIns="89325" tIns="44675" rIns="89325" bIns="446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rgbClr val="2A2A2A"/>
                </a:solidFill>
                <a:latin typeface="Source Sans Pro"/>
                <a:ea typeface="Source Sans Pro"/>
                <a:cs typeface="Source Sans Pro"/>
                <a:sym typeface="Source Sans Pro"/>
              </a:rPr>
              <a:t>We’re living in a world of digital transformation and disruption that are impacting us on so many levels. Transformation has been a concept for a long time and is only growing/evolving. Orgs that are successful dealing with pandemic were already prepared to react and respond. At the end of the day, to have an advantage you have to be able to improve speed, operate more efficiently, and ensure that you’re managing business risk while introducing new business models. Your teams have to work together to be successful and embrace change. YOU GOTTA BRING EVERYONE TOGETHER. Unified teams to build, test, and deploy software. </a:t>
            </a:r>
            <a:endParaRPr sz="1200">
              <a:solidFill>
                <a:srgbClr val="2A2A2A"/>
              </a:solidFill>
              <a:latin typeface="Source Sans Pro"/>
              <a:ea typeface="Source Sans Pro"/>
              <a:cs typeface="Source Sans Pro"/>
              <a:sym typeface="Source Sans Pro"/>
            </a:endParaRPr>
          </a:p>
          <a:p>
            <a:pPr marL="457200" lvl="0" indent="-304800" algn="l" rtl="0">
              <a:lnSpc>
                <a:spcPct val="115000"/>
              </a:lnSpc>
              <a:spcBef>
                <a:spcPts val="1200"/>
              </a:spcBef>
              <a:spcAft>
                <a:spcPts val="0"/>
              </a:spcAft>
              <a:buClr>
                <a:srgbClr val="2A2A2A"/>
              </a:buClr>
              <a:buSzPts val="1200"/>
              <a:buFont typeface="Source Sans Pro"/>
              <a:buChar char="●"/>
            </a:pPr>
            <a:r>
              <a:rPr lang="en" sz="1200">
                <a:solidFill>
                  <a:srgbClr val="2A2A2A"/>
                </a:solidFill>
                <a:latin typeface="Source Sans Pro"/>
                <a:ea typeface="Source Sans Pro"/>
                <a:cs typeface="Source Sans Pro"/>
                <a:sym typeface="Source Sans Pro"/>
              </a:rPr>
              <a:t>Go to next slide</a:t>
            </a:r>
            <a:endParaRPr sz="1350">
              <a:solidFill>
                <a:srgbClr val="3C4043"/>
              </a:solidFill>
              <a:highlight>
                <a:srgbClr val="FFFFFF"/>
              </a:highlight>
              <a:latin typeface="Source Sans Pro"/>
              <a:ea typeface="Source Sans Pro"/>
              <a:cs typeface="Source Sans Pro"/>
              <a:sym typeface="Source Sans Pro"/>
            </a:endParaRPr>
          </a:p>
          <a:p>
            <a:pPr marL="0" lvl="0" indent="0" algn="l" rtl="0">
              <a:lnSpc>
                <a:spcPct val="90000"/>
              </a:lnSpc>
              <a:spcBef>
                <a:spcPts val="1200"/>
              </a:spcBef>
              <a:spcAft>
                <a:spcPts val="0"/>
              </a:spcAft>
              <a:buSzPts val="1500"/>
              <a:buNone/>
            </a:pPr>
            <a:r>
              <a:rPr lang="en" sz="1050">
                <a:solidFill>
                  <a:srgbClr val="3C4043"/>
                </a:solidFill>
                <a:highlight>
                  <a:srgbClr val="FFFFFF"/>
                </a:highlight>
                <a:latin typeface="Roboto"/>
                <a:ea typeface="Roboto"/>
                <a:cs typeface="Roboto"/>
                <a:sym typeface="Roboto"/>
              </a:rPr>
              <a:t>"getting it right is much harder thanks to 2020 but there's more on the line for long term success than ever before. A lot of the problems faced by the enterprise are simple exacerbated in 2020..."</a:t>
            </a:r>
            <a:endParaRPr sz="1050">
              <a:solidFill>
                <a:srgbClr val="3C4043"/>
              </a:solidFill>
              <a:highlight>
                <a:srgbClr val="FFFFFF"/>
              </a:highlight>
              <a:latin typeface="Roboto"/>
              <a:ea typeface="Roboto"/>
              <a:cs typeface="Roboto"/>
              <a:sym typeface="Roboto"/>
            </a:endParaRPr>
          </a:p>
          <a:p>
            <a:pPr marL="0" lvl="0" indent="0" algn="l" rtl="0">
              <a:lnSpc>
                <a:spcPct val="90000"/>
              </a:lnSpc>
              <a:spcBef>
                <a:spcPts val="0"/>
              </a:spcBef>
              <a:spcAft>
                <a:spcPts val="0"/>
              </a:spcAft>
              <a:buSzPts val="1500"/>
              <a:buNone/>
            </a:pPr>
            <a:endParaRPr sz="1050">
              <a:solidFill>
                <a:srgbClr val="3C4043"/>
              </a:solidFill>
              <a:highlight>
                <a:srgbClr val="FFFFFF"/>
              </a:highlight>
              <a:latin typeface="Roboto"/>
              <a:ea typeface="Roboto"/>
              <a:cs typeface="Roboto"/>
              <a:sym typeface="Roboto"/>
            </a:endParaRPr>
          </a:p>
          <a:p>
            <a:pPr marL="457200" lvl="0" indent="-295275" algn="l" rtl="0">
              <a:lnSpc>
                <a:spcPct val="90000"/>
              </a:lnSpc>
              <a:spcBef>
                <a:spcPts val="0"/>
              </a:spcBef>
              <a:spcAft>
                <a:spcPts val="0"/>
              </a:spcAft>
              <a:buClr>
                <a:srgbClr val="3C4043"/>
              </a:buClr>
              <a:buSzPts val="1050"/>
              <a:buFont typeface="Roboto"/>
              <a:buChar char="-"/>
            </a:pPr>
            <a:r>
              <a:rPr lang="en" sz="1050">
                <a:solidFill>
                  <a:srgbClr val="3C4043"/>
                </a:solidFill>
                <a:highlight>
                  <a:schemeClr val="lt1"/>
                </a:highlight>
                <a:latin typeface="Roboto"/>
                <a:ea typeface="Roboto"/>
                <a:cs typeface="Roboto"/>
                <a:sym typeface="Roboto"/>
              </a:rPr>
              <a:t>That toolchain crisis talked we about in the beginning is slowing down transformation</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SzPts val="1100"/>
              <a:buNone/>
            </a:pPr>
            <a:endParaRPr sz="1400" b="1">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400" b="1">
                <a:latin typeface="Source Sans Pro"/>
                <a:ea typeface="Source Sans Pro"/>
                <a:cs typeface="Source Sans Pro"/>
                <a:sym typeface="Source Sans Pro"/>
              </a:rPr>
              <a:t>Siloed teams</a:t>
            </a:r>
            <a:endParaRPr sz="1400" b="1">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latin typeface="Source Sans Pro"/>
              <a:ea typeface="Source Sans Pro"/>
              <a:cs typeface="Source Sans Pro"/>
              <a:sym typeface="Source Sans Pro"/>
            </a:endParaRPr>
          </a:p>
          <a:p>
            <a:pPr marL="182880" lvl="0" indent="-167640" algn="l" rtl="0">
              <a:spcBef>
                <a:spcPts val="0"/>
              </a:spcBef>
              <a:spcAft>
                <a:spcPts val="0"/>
              </a:spcAft>
              <a:buClr>
                <a:srgbClr val="000000"/>
              </a:buClr>
              <a:buSzPts val="1200"/>
              <a:buFont typeface="Source Sans Pro"/>
              <a:buChar char="●"/>
            </a:pPr>
            <a:r>
              <a:rPr lang="en" sz="1200">
                <a:latin typeface="Source Sans Pro"/>
                <a:ea typeface="Source Sans Pro"/>
                <a:cs typeface="Source Sans Pro"/>
                <a:sym typeface="Source Sans Pro"/>
              </a:rPr>
              <a:t>No visibility across projects</a:t>
            </a:r>
            <a:endParaRPr sz="1200">
              <a:latin typeface="Source Sans Pro"/>
              <a:ea typeface="Source Sans Pro"/>
              <a:cs typeface="Source Sans Pro"/>
              <a:sym typeface="Source Sans Pro"/>
            </a:endParaRPr>
          </a:p>
          <a:p>
            <a:pPr marL="182880" lvl="0" indent="-167640" algn="l" rtl="0">
              <a:spcBef>
                <a:spcPts val="0"/>
              </a:spcBef>
              <a:spcAft>
                <a:spcPts val="0"/>
              </a:spcAft>
              <a:buClr>
                <a:srgbClr val="000000"/>
              </a:buClr>
              <a:buSzPts val="1200"/>
              <a:buFont typeface="Source Sans Pro"/>
              <a:buChar char="●"/>
            </a:pPr>
            <a:r>
              <a:rPr lang="en" sz="1200">
                <a:latin typeface="Source Sans Pro"/>
                <a:ea typeface="Source Sans Pro"/>
                <a:cs typeface="Source Sans Pro"/>
                <a:sym typeface="Source Sans Pro"/>
              </a:rPr>
              <a:t>Information silos, no innersourcing</a:t>
            </a:r>
            <a:endParaRPr sz="1200">
              <a:latin typeface="Source Sans Pro"/>
              <a:ea typeface="Source Sans Pro"/>
              <a:cs typeface="Source Sans Pro"/>
              <a:sym typeface="Source Sans Pro"/>
            </a:endParaRPr>
          </a:p>
          <a:p>
            <a:pPr marL="182880" lvl="0" indent="-167640" algn="l" rtl="0">
              <a:spcBef>
                <a:spcPts val="0"/>
              </a:spcBef>
              <a:spcAft>
                <a:spcPts val="0"/>
              </a:spcAft>
              <a:buClr>
                <a:srgbClr val="000000"/>
              </a:buClr>
              <a:buSzPts val="1200"/>
              <a:buFont typeface="Source Sans Pro"/>
              <a:buChar char="●"/>
            </a:pPr>
            <a:r>
              <a:rPr lang="en" sz="1200">
                <a:latin typeface="Source Sans Pro"/>
                <a:ea typeface="Source Sans Pro"/>
                <a:cs typeface="Source Sans Pro"/>
                <a:sym typeface="Source Sans Pro"/>
              </a:rPr>
              <a:t>Code integration nightmares</a:t>
            </a:r>
            <a:endParaRPr sz="1200">
              <a:latin typeface="Source Sans Pro"/>
              <a:ea typeface="Source Sans Pro"/>
              <a:cs typeface="Source Sans Pro"/>
              <a:sym typeface="Source Sans Pro"/>
            </a:endParaRPr>
          </a:p>
          <a:p>
            <a:pPr marL="0" lvl="0" indent="0" algn="l" rtl="0">
              <a:spcBef>
                <a:spcPts val="0"/>
              </a:spcBef>
              <a:spcAft>
                <a:spcPts val="0"/>
              </a:spcAft>
              <a:buNone/>
            </a:pPr>
            <a:endParaRPr sz="1200">
              <a:latin typeface="Source Sans Pro"/>
              <a:ea typeface="Source Sans Pro"/>
              <a:cs typeface="Source Sans Pro"/>
              <a:sym typeface="Source Sans Pro"/>
            </a:endParaRPr>
          </a:p>
          <a:p>
            <a:pPr marL="0" lvl="0" indent="0" algn="l" rtl="0">
              <a:spcBef>
                <a:spcPts val="0"/>
              </a:spcBef>
              <a:spcAft>
                <a:spcPts val="0"/>
              </a:spcAft>
              <a:buNone/>
            </a:pPr>
            <a:r>
              <a:rPr lang="en" sz="1200" b="1">
                <a:latin typeface="Source Sans Pro"/>
                <a:ea typeface="Source Sans Pro"/>
                <a:cs typeface="Source Sans Pro"/>
                <a:sym typeface="Source Sans Pro"/>
              </a:rPr>
              <a:t>Constant change</a:t>
            </a:r>
            <a:endParaRPr sz="1200" b="1">
              <a:latin typeface="Source Sans Pro"/>
              <a:ea typeface="Source Sans Pro"/>
              <a:cs typeface="Source Sans Pro"/>
              <a:sym typeface="Source Sans Pro"/>
            </a:endParaRPr>
          </a:p>
          <a:p>
            <a:pPr marL="0" lvl="0" indent="0" algn="l" rtl="0">
              <a:spcBef>
                <a:spcPts val="0"/>
              </a:spcBef>
              <a:spcAft>
                <a:spcPts val="0"/>
              </a:spcAft>
              <a:buNone/>
            </a:pPr>
            <a:endParaRPr sz="1200">
              <a:latin typeface="Source Sans Pro"/>
              <a:ea typeface="Source Sans Pro"/>
              <a:cs typeface="Source Sans Pro"/>
              <a:sym typeface="Source Sans Pro"/>
            </a:endParaRPr>
          </a:p>
          <a:p>
            <a:pPr marL="457200" lvl="0" indent="-304800" algn="l" rtl="0">
              <a:spcBef>
                <a:spcPts val="0"/>
              </a:spcBef>
              <a:spcAft>
                <a:spcPts val="0"/>
              </a:spcAft>
              <a:buSzPts val="1200"/>
              <a:buFont typeface="Source Sans Pro"/>
              <a:buChar char="●"/>
            </a:pPr>
            <a:r>
              <a:rPr lang="en" sz="1200">
                <a:latin typeface="Source Sans Pro"/>
                <a:ea typeface="Source Sans Pro"/>
                <a:cs typeface="Source Sans Pro"/>
                <a:sym typeface="Source Sans Pro"/>
              </a:rPr>
              <a:t>Unable to keep up with demand</a:t>
            </a:r>
            <a:endParaRPr sz="1200">
              <a:latin typeface="Source Sans Pro"/>
              <a:ea typeface="Source Sans Pro"/>
              <a:cs typeface="Source Sans Pro"/>
              <a:sym typeface="Source Sans Pro"/>
            </a:endParaRPr>
          </a:p>
          <a:p>
            <a:pPr marL="457200" lvl="0" indent="-304800" algn="l" rtl="0">
              <a:spcBef>
                <a:spcPts val="0"/>
              </a:spcBef>
              <a:spcAft>
                <a:spcPts val="0"/>
              </a:spcAft>
              <a:buSzPts val="1200"/>
              <a:buFont typeface="Source Sans Pro"/>
              <a:buChar char="●"/>
            </a:pPr>
            <a:r>
              <a:rPr lang="en" sz="1200">
                <a:latin typeface="Source Sans Pro"/>
                <a:ea typeface="Source Sans Pro"/>
                <a:cs typeface="Source Sans Pro"/>
                <a:sym typeface="Source Sans Pro"/>
              </a:rPr>
              <a:t>Painful onboarding process</a:t>
            </a:r>
            <a:endParaRPr sz="1200">
              <a:latin typeface="Source Sans Pro"/>
              <a:ea typeface="Source Sans Pro"/>
              <a:cs typeface="Source Sans Pro"/>
              <a:sym typeface="Source Sans Pro"/>
            </a:endParaRPr>
          </a:p>
          <a:p>
            <a:pPr marL="457200" lvl="0" indent="-304800" algn="l" rtl="0">
              <a:spcBef>
                <a:spcPts val="0"/>
              </a:spcBef>
              <a:spcAft>
                <a:spcPts val="0"/>
              </a:spcAft>
              <a:buSzPts val="1200"/>
              <a:buFont typeface="Source Sans Pro"/>
              <a:buChar char="●"/>
            </a:pPr>
            <a:r>
              <a:rPr lang="en" sz="1200">
                <a:latin typeface="Source Sans Pro"/>
                <a:ea typeface="Source Sans Pro"/>
                <a:cs typeface="Source Sans Pro"/>
                <a:sym typeface="Source Sans Pro"/>
              </a:rPr>
              <a:t>Version conflicts</a:t>
            </a:r>
            <a:endParaRPr sz="1200">
              <a:latin typeface="Source Sans Pro"/>
              <a:ea typeface="Source Sans Pro"/>
              <a:cs typeface="Source Sans Pro"/>
              <a:sym typeface="Source Sans Pro"/>
            </a:endParaRPr>
          </a:p>
          <a:p>
            <a:pPr marL="0" lvl="0" indent="0" algn="l" rtl="0">
              <a:spcBef>
                <a:spcPts val="0"/>
              </a:spcBef>
              <a:spcAft>
                <a:spcPts val="0"/>
              </a:spcAft>
              <a:buNone/>
            </a:pPr>
            <a:endParaRPr sz="1200">
              <a:latin typeface="Source Sans Pro"/>
              <a:ea typeface="Source Sans Pro"/>
              <a:cs typeface="Source Sans Pro"/>
              <a:sym typeface="Source Sans Pro"/>
            </a:endParaRPr>
          </a:p>
          <a:p>
            <a:pPr marL="0" lvl="0" indent="0" algn="l" rtl="0">
              <a:spcBef>
                <a:spcPts val="0"/>
              </a:spcBef>
              <a:spcAft>
                <a:spcPts val="0"/>
              </a:spcAft>
              <a:buNone/>
            </a:pPr>
            <a:r>
              <a:rPr lang="en" sz="1200" b="1">
                <a:latin typeface="Source Sans Pro"/>
                <a:ea typeface="Source Sans Pro"/>
                <a:cs typeface="Source Sans Pro"/>
                <a:sym typeface="Source Sans Pro"/>
              </a:rPr>
              <a:t>Broken communication</a:t>
            </a:r>
            <a:endParaRPr sz="1200" b="1">
              <a:latin typeface="Source Sans Pro"/>
              <a:ea typeface="Source Sans Pro"/>
              <a:cs typeface="Source Sans Pro"/>
              <a:sym typeface="Source Sans Pro"/>
            </a:endParaRPr>
          </a:p>
          <a:p>
            <a:pPr marL="0" lvl="0" indent="0" algn="l" rtl="0">
              <a:spcBef>
                <a:spcPts val="0"/>
              </a:spcBef>
              <a:spcAft>
                <a:spcPts val="0"/>
              </a:spcAft>
              <a:buNone/>
            </a:pPr>
            <a:endParaRPr sz="1200">
              <a:latin typeface="Source Sans Pro"/>
              <a:ea typeface="Source Sans Pro"/>
              <a:cs typeface="Source Sans Pro"/>
              <a:sym typeface="Source Sans Pro"/>
            </a:endParaRPr>
          </a:p>
          <a:p>
            <a:pPr marL="457200" lvl="0" indent="-304800" algn="l" rtl="0">
              <a:spcBef>
                <a:spcPts val="0"/>
              </a:spcBef>
              <a:spcAft>
                <a:spcPts val="0"/>
              </a:spcAft>
              <a:buSzPts val="1200"/>
              <a:buFont typeface="Source Sans Pro"/>
              <a:buChar char="●"/>
            </a:pPr>
            <a:r>
              <a:rPr lang="en" sz="1200">
                <a:latin typeface="Source Sans Pro"/>
                <a:ea typeface="Source Sans Pro"/>
                <a:cs typeface="Source Sans Pro"/>
                <a:sym typeface="Source Sans Pro"/>
              </a:rPr>
              <a:t>Lost information</a:t>
            </a:r>
            <a:endParaRPr sz="1200">
              <a:latin typeface="Source Sans Pro"/>
              <a:ea typeface="Source Sans Pro"/>
              <a:cs typeface="Source Sans Pro"/>
              <a:sym typeface="Source Sans Pro"/>
            </a:endParaRPr>
          </a:p>
          <a:p>
            <a:pPr marL="457200" lvl="0" indent="-304800" algn="l" rtl="0">
              <a:spcBef>
                <a:spcPts val="0"/>
              </a:spcBef>
              <a:spcAft>
                <a:spcPts val="0"/>
              </a:spcAft>
              <a:buSzPts val="1200"/>
              <a:buFont typeface="Source Sans Pro"/>
              <a:buChar char="●"/>
            </a:pPr>
            <a:r>
              <a:rPr lang="en" sz="1200">
                <a:latin typeface="Source Sans Pro"/>
                <a:ea typeface="Source Sans Pro"/>
                <a:cs typeface="Source Sans Pro"/>
                <a:sym typeface="Source Sans Pro"/>
              </a:rPr>
              <a:t>Lack of context</a:t>
            </a:r>
            <a:endParaRPr sz="1200">
              <a:latin typeface="Source Sans Pro"/>
              <a:ea typeface="Source Sans Pro"/>
              <a:cs typeface="Source Sans Pro"/>
              <a:sym typeface="Source Sans Pro"/>
            </a:endParaRPr>
          </a:p>
          <a:p>
            <a:pPr marL="0" lvl="0" indent="0" algn="l" rtl="0">
              <a:spcBef>
                <a:spcPts val="0"/>
              </a:spcBef>
              <a:spcAft>
                <a:spcPts val="0"/>
              </a:spcAft>
              <a:buNone/>
            </a:pPr>
            <a:endParaRPr sz="1200">
              <a:latin typeface="Source Sans Pro"/>
              <a:ea typeface="Source Sans Pro"/>
              <a:cs typeface="Source Sans Pro"/>
              <a:sym typeface="Source Sans Pro"/>
            </a:endParaRPr>
          </a:p>
          <a:p>
            <a:pPr marL="0" lvl="0" indent="0" algn="l" rtl="0">
              <a:lnSpc>
                <a:spcPct val="90000"/>
              </a:lnSpc>
              <a:spcBef>
                <a:spcPts val="0"/>
              </a:spcBef>
              <a:spcAft>
                <a:spcPts val="0"/>
              </a:spcAft>
              <a:buSzPts val="1500"/>
              <a:buNone/>
            </a:pPr>
            <a:endParaRPr sz="1050">
              <a:solidFill>
                <a:srgbClr val="3C4043"/>
              </a:solidFill>
              <a:highlight>
                <a:srgbClr val="FFFFFF"/>
              </a:highlight>
              <a:latin typeface="Roboto"/>
              <a:ea typeface="Roboto"/>
              <a:cs typeface="Roboto"/>
              <a:sym typeface="Roboto"/>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SzPts val="1500"/>
              <a:buNone/>
            </a:pPr>
            <a:r>
              <a:rPr lang="en" sz="1100" u="sng">
                <a:solidFill>
                  <a:schemeClr val="hlink"/>
                </a:solidFill>
                <a:hlinkClick r:id="rId3"/>
              </a:rPr>
              <a:t>https://www.idc.com/getdoc.jsp?containerId=US45569118</a:t>
            </a:r>
            <a:r>
              <a:rPr lang="en"/>
              <a:t> Oct 2019 - IDC FutureScape - Doc # US45569118 - IDC FutureScape: Worldwide Digital Transformation 2020 Predictions</a:t>
            </a:r>
            <a:endParaRPr/>
          </a:p>
          <a:p>
            <a:pPr marL="0" lvl="0" indent="0" algn="l" rtl="0">
              <a:lnSpc>
                <a:spcPct val="90000"/>
              </a:lnSpc>
              <a:spcBef>
                <a:spcPts val="0"/>
              </a:spcBef>
              <a:spcAft>
                <a:spcPts val="0"/>
              </a:spcAft>
              <a:buSzPts val="1500"/>
              <a:buNone/>
            </a:pPr>
            <a:endParaRPr/>
          </a:p>
        </p:txBody>
      </p:sp>
      <p:sp>
        <p:nvSpPr>
          <p:cNvPr id="1542" name="Google Shape;1542;g9a9f5310f7_0_1766:notes"/>
          <p:cNvSpPr>
            <a:spLocks noGrp="1" noRot="1" noChangeAspect="1"/>
          </p:cNvSpPr>
          <p:nvPr>
            <p:ph type="sldImg" idx="2"/>
          </p:nvPr>
        </p:nvSpPr>
        <p:spPr>
          <a:xfrm>
            <a:off x="373476" y="686110"/>
            <a:ext cx="6111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9a9f5310f7_0_7992:notes"/>
          <p:cNvSpPr txBox="1">
            <a:spLocks noGrp="1"/>
          </p:cNvSpPr>
          <p:nvPr>
            <p:ph type="body" idx="1"/>
          </p:nvPr>
        </p:nvSpPr>
        <p:spPr>
          <a:xfrm>
            <a:off x="685801" y="4343401"/>
            <a:ext cx="5486400" cy="4114800"/>
          </a:xfrm>
          <a:prstGeom prst="rect">
            <a:avLst/>
          </a:prstGeom>
          <a:noFill/>
          <a:ln>
            <a:noFill/>
          </a:ln>
        </p:spPr>
        <p:txBody>
          <a:bodyPr spcFirstLastPara="1" wrap="square" lIns="89325" tIns="44675" rIns="89325" bIns="44675" anchor="t" anchorCtr="0">
            <a:noAutofit/>
          </a:bodyPr>
          <a:lstStyle/>
          <a:p>
            <a:pPr marL="0" marR="330200" lvl="0" indent="0" algn="l" rtl="0">
              <a:spcBef>
                <a:spcPts val="300"/>
              </a:spcBef>
              <a:spcAft>
                <a:spcPts val="0"/>
              </a:spcAft>
              <a:buNone/>
            </a:pPr>
            <a:r>
              <a:rPr lang="en" sz="1200">
                <a:solidFill>
                  <a:schemeClr val="dk1"/>
                </a:solidFill>
                <a:highlight>
                  <a:srgbClr val="FFFFFF"/>
                </a:highlight>
                <a:latin typeface="Source Sans Pro"/>
                <a:ea typeface="Source Sans Pro"/>
                <a:cs typeface="Source Sans Pro"/>
                <a:sym typeface="Source Sans Pro"/>
              </a:rPr>
              <a:t>Look, it’s no secret: “ya’ll are here because you want to know how to solve a common problem (like your peers at UBS, Goldman)...."</a:t>
            </a:r>
            <a:endParaRPr sz="1200">
              <a:solidFill>
                <a:schemeClr val="dk1"/>
              </a:solidFill>
              <a:highlight>
                <a:srgbClr val="FFFFFF"/>
              </a:highlight>
              <a:latin typeface="Source Sans Pro"/>
              <a:ea typeface="Source Sans Pro"/>
              <a:cs typeface="Source Sans Pro"/>
              <a:sym typeface="Source Sans Pro"/>
            </a:endParaRPr>
          </a:p>
          <a:p>
            <a:pPr marL="0" marR="330200" lvl="0" indent="0" algn="l" rtl="0">
              <a:spcBef>
                <a:spcPts val="300"/>
              </a:spcBef>
              <a:spcAft>
                <a:spcPts val="0"/>
              </a:spcAft>
              <a:buNone/>
            </a:pPr>
            <a:r>
              <a:rPr lang="en" sz="1200">
                <a:solidFill>
                  <a:schemeClr val="dk1"/>
                </a:solidFill>
                <a:latin typeface="Source Sans Pro"/>
                <a:ea typeface="Source Sans Pro"/>
                <a:cs typeface="Source Sans Pro"/>
                <a:sym typeface="Source Sans Pro"/>
              </a:rPr>
              <a:t>But guess what most organizations have architected these cobbled together Frankenstein of systems (jenkins-stein). This toolchain complexity causes risk and speed concerns So how do you respond to the challenges that we’re facing?</a:t>
            </a:r>
            <a:endParaRPr sz="1200">
              <a:solidFill>
                <a:schemeClr val="dk1"/>
              </a:solidFill>
              <a:latin typeface="Source Sans Pro"/>
              <a:ea typeface="Source Sans Pro"/>
              <a:cs typeface="Source Sans Pro"/>
              <a:sym typeface="Source Sans Pro"/>
            </a:endParaRPr>
          </a:p>
          <a:p>
            <a:pPr marL="457200" lvl="0" indent="-304800" algn="l" rtl="0">
              <a:lnSpc>
                <a:spcPct val="115000"/>
              </a:lnSpc>
              <a:spcBef>
                <a:spcPts val="120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“Oh by the way this doesn’t work”</a:t>
            </a:r>
            <a:endParaRPr sz="1200">
              <a:solidFill>
                <a:schemeClr val="dk1"/>
              </a:solidFill>
              <a:latin typeface="Source Sans Pro"/>
              <a:ea typeface="Source Sans Pro"/>
              <a:cs typeface="Source Sans Pro"/>
              <a:sym typeface="Source Sans Pro"/>
            </a:endParaRPr>
          </a:p>
          <a:p>
            <a:pPr marL="0" marR="330200" lvl="0" indent="0" algn="l" rtl="0">
              <a:spcBef>
                <a:spcPts val="1200"/>
              </a:spcBef>
              <a:spcAft>
                <a:spcPts val="0"/>
              </a:spcAft>
              <a:buNone/>
            </a:pPr>
            <a:endParaRPr sz="1050">
              <a:solidFill>
                <a:srgbClr val="3C4043"/>
              </a:solidFill>
              <a:highlight>
                <a:srgbClr val="FFFFFF"/>
              </a:highlight>
              <a:latin typeface="Roboto"/>
              <a:ea typeface="Roboto"/>
              <a:cs typeface="Roboto"/>
              <a:sym typeface="Roboto"/>
            </a:endParaRPr>
          </a:p>
          <a:p>
            <a:pPr marL="0" marR="330200" lvl="0" indent="0" algn="l" rtl="0">
              <a:spcBef>
                <a:spcPts val="300"/>
              </a:spcBef>
              <a:spcAft>
                <a:spcPts val="0"/>
              </a:spcAft>
              <a:buNone/>
            </a:pPr>
            <a:endParaRPr/>
          </a:p>
          <a:p>
            <a:pPr marL="457200" marR="330200" lvl="0" indent="-298450" algn="l" rtl="0">
              <a:spcBef>
                <a:spcPts val="300"/>
              </a:spcBef>
              <a:spcAft>
                <a:spcPts val="0"/>
              </a:spcAft>
              <a:buSzPts val="1100"/>
              <a:buChar char="●"/>
            </a:pPr>
            <a:r>
              <a:rPr lang="en"/>
              <a:t>8.2billion spent on devops in 2019</a:t>
            </a:r>
            <a:endParaRPr/>
          </a:p>
          <a:p>
            <a:pPr marL="457200" marR="330200" lvl="0" indent="-298450" algn="l" rtl="0">
              <a:spcBef>
                <a:spcPts val="0"/>
              </a:spcBef>
              <a:spcAft>
                <a:spcPts val="0"/>
              </a:spcAft>
              <a:buSzPts val="1100"/>
              <a:buChar char="●"/>
            </a:pPr>
            <a:r>
              <a:rPr lang="en"/>
              <a:t>&gt;50% devops time wasted on logistics and repeatable tasks</a:t>
            </a:r>
            <a:endParaRPr/>
          </a:p>
          <a:p>
            <a:pPr marL="457200" marR="330200" lvl="0" indent="-298450" algn="l" rtl="0">
              <a:spcBef>
                <a:spcPts val="0"/>
              </a:spcBef>
              <a:spcAft>
                <a:spcPts val="0"/>
              </a:spcAft>
              <a:buSzPts val="1100"/>
              <a:buChar char="●"/>
            </a:pPr>
            <a:r>
              <a:rPr lang="en"/>
              <a:t>87% of organizations are disappointed with results of devops</a:t>
            </a:r>
            <a:endParaRPr/>
          </a:p>
          <a:p>
            <a:pPr marL="0" marR="330200" lvl="0" indent="0" algn="ctr" rtl="0">
              <a:spcBef>
                <a:spcPts val="300"/>
              </a:spcBef>
              <a:spcAft>
                <a:spcPts val="0"/>
              </a:spcAft>
              <a:buNone/>
            </a:pPr>
            <a:r>
              <a:rPr lang="en" sz="1100" u="sng">
                <a:solidFill>
                  <a:schemeClr val="hlink"/>
                </a:solidFill>
                <a:hlinkClick r:id="rId3"/>
              </a:rPr>
              <a:t>https://docs.google.com/presentation/d/14TxIJfWbwxKvPp6azUV_eLIBNhCWAwBAlBVqg64oa-0/edit#slide=id.g827db32709_0_0</a:t>
            </a:r>
            <a:endParaRPr sz="1200" b="1" i="1">
              <a:solidFill>
                <a:srgbClr val="2E2E2E"/>
              </a:solidFill>
              <a:latin typeface="Calibri"/>
              <a:ea typeface="Calibri"/>
              <a:cs typeface="Calibri"/>
              <a:sym typeface="Calibri"/>
            </a:endParaRPr>
          </a:p>
          <a:p>
            <a:pPr marL="0" marR="330200" lvl="0" indent="0" algn="ctr" rtl="0">
              <a:spcBef>
                <a:spcPts val="300"/>
              </a:spcBef>
              <a:spcAft>
                <a:spcPts val="0"/>
              </a:spcAft>
              <a:buNone/>
            </a:pPr>
            <a:r>
              <a:rPr lang="en" sz="1200" b="1" i="1">
                <a:solidFill>
                  <a:srgbClr val="2E2E2E"/>
                </a:solidFill>
                <a:latin typeface="Calibri"/>
                <a:ea typeface="Calibri"/>
                <a:cs typeface="Calibri"/>
                <a:sym typeface="Calibri"/>
              </a:rPr>
              <a:t>100s of tools tax a system</a:t>
            </a:r>
            <a:r>
              <a:rPr lang="en" sz="1200" i="1">
                <a:solidFill>
                  <a:srgbClr val="2E2E2E"/>
                </a:solidFill>
                <a:latin typeface="Calibri"/>
                <a:ea typeface="Calibri"/>
                <a:cs typeface="Calibri"/>
                <a:sym typeface="Calibri"/>
              </a:rPr>
              <a:t>: more vulnerabilities, fragile integrations, complex to scale, reinforce silos, and inefficient to source, integrate, and administer</a:t>
            </a:r>
            <a:endParaRPr sz="1400">
              <a:solidFill>
                <a:srgbClr val="000000"/>
              </a:solidFill>
            </a:endParaRPr>
          </a:p>
          <a:p>
            <a:pPr marL="0" lvl="0" indent="0" algn="l" rtl="0">
              <a:spcBef>
                <a:spcPts val="600"/>
              </a:spcBef>
              <a:spcAft>
                <a:spcPts val="0"/>
              </a:spcAft>
              <a:buNone/>
            </a:pPr>
            <a:endParaRPr/>
          </a:p>
        </p:txBody>
      </p:sp>
      <p:sp>
        <p:nvSpPr>
          <p:cNvPr id="1653" name="Google Shape;1653;g9a9f5310f7_0_7992:notes"/>
          <p:cNvSpPr>
            <a:spLocks noGrp="1" noRot="1" noChangeAspect="1"/>
          </p:cNvSpPr>
          <p:nvPr>
            <p:ph type="sldImg" idx="2"/>
          </p:nvPr>
        </p:nvSpPr>
        <p:spPr>
          <a:xfrm>
            <a:off x="373476" y="686110"/>
            <a:ext cx="6111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9a9f5310f7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9a9f5310f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900">
                <a:solidFill>
                  <a:schemeClr val="dk1"/>
                </a:solidFill>
                <a:latin typeface="Helvetica Neue"/>
                <a:ea typeface="Helvetica Neue"/>
                <a:cs typeface="Helvetica Neue"/>
                <a:sym typeface="Helvetica Neue"/>
              </a:rPr>
              <a:t>Here’s 4 pieces of advice to be successful</a:t>
            </a:r>
            <a:endParaRPr sz="900">
              <a:solidFill>
                <a:schemeClr val="dk1"/>
              </a:solidFill>
              <a:latin typeface="Helvetica Neue"/>
              <a:ea typeface="Helvetica Neue"/>
              <a:cs typeface="Helvetica Neue"/>
              <a:sym typeface="Helvetica Neue"/>
            </a:endParaRPr>
          </a:p>
          <a:p>
            <a:pPr marL="914400" lvl="1" indent="-285750" algn="l" rtl="0">
              <a:lnSpc>
                <a:spcPct val="115000"/>
              </a:lnSpc>
              <a:spcBef>
                <a:spcPts val="1200"/>
              </a:spcBef>
              <a:spcAft>
                <a:spcPts val="0"/>
              </a:spcAft>
              <a:buClr>
                <a:schemeClr val="dk1"/>
              </a:buClr>
              <a:buSzPts val="900"/>
              <a:buFont typeface="Helvetica Neue"/>
              <a:buChar char="○"/>
            </a:pPr>
            <a:r>
              <a:rPr lang="en" sz="900">
                <a:solidFill>
                  <a:schemeClr val="dk1"/>
                </a:solidFill>
                <a:latin typeface="Helvetica Neue"/>
                <a:ea typeface="Helvetica Neue"/>
                <a:cs typeface="Helvetica Neue"/>
                <a:sym typeface="Helvetica Neue"/>
              </a:rPr>
              <a:t>You have to simplify and streamline toolchains</a:t>
            </a:r>
            <a:endParaRPr sz="900">
              <a:solidFill>
                <a:schemeClr val="dk1"/>
              </a:solidFill>
              <a:latin typeface="Helvetica Neue"/>
              <a:ea typeface="Helvetica Neue"/>
              <a:cs typeface="Helvetica Neue"/>
              <a:sym typeface="Helvetica Neue"/>
            </a:endParaRPr>
          </a:p>
          <a:p>
            <a:pPr marL="914400" lvl="1" indent="-285750" algn="l" rtl="0">
              <a:lnSpc>
                <a:spcPct val="115000"/>
              </a:lnSpc>
              <a:spcBef>
                <a:spcPts val="0"/>
              </a:spcBef>
              <a:spcAft>
                <a:spcPts val="0"/>
              </a:spcAft>
              <a:buClr>
                <a:schemeClr val="dk1"/>
              </a:buClr>
              <a:buSzPts val="900"/>
              <a:buFont typeface="Helvetica Neue"/>
              <a:buChar char="○"/>
            </a:pPr>
            <a:r>
              <a:rPr lang="en" sz="900">
                <a:solidFill>
                  <a:schemeClr val="dk1"/>
                </a:solidFill>
                <a:latin typeface="Helvetica Neue"/>
                <a:ea typeface="Helvetica Neue"/>
                <a:cs typeface="Helvetica Neue"/>
                <a:sym typeface="Helvetica Neue"/>
              </a:rPr>
              <a:t>Solve for how you can develop and deploy scalable applications</a:t>
            </a:r>
            <a:endParaRPr sz="900">
              <a:solidFill>
                <a:schemeClr val="dk1"/>
              </a:solidFill>
              <a:latin typeface="Helvetica Neue"/>
              <a:ea typeface="Helvetica Neue"/>
              <a:cs typeface="Helvetica Neue"/>
              <a:sym typeface="Helvetica Neue"/>
            </a:endParaRPr>
          </a:p>
          <a:p>
            <a:pPr marL="914400" lvl="1" indent="-285750" algn="l" rtl="0">
              <a:lnSpc>
                <a:spcPct val="115000"/>
              </a:lnSpc>
              <a:spcBef>
                <a:spcPts val="0"/>
              </a:spcBef>
              <a:spcAft>
                <a:spcPts val="0"/>
              </a:spcAft>
              <a:buClr>
                <a:schemeClr val="dk1"/>
              </a:buClr>
              <a:buSzPts val="900"/>
              <a:buFont typeface="Helvetica Neue"/>
              <a:buChar char="○"/>
            </a:pPr>
            <a:r>
              <a:rPr lang="en" sz="900">
                <a:solidFill>
                  <a:schemeClr val="dk1"/>
                </a:solidFill>
                <a:latin typeface="Helvetica Neue"/>
                <a:ea typeface="Helvetica Neue"/>
                <a:cs typeface="Helvetica Neue"/>
                <a:sym typeface="Helvetica Neue"/>
              </a:rPr>
              <a:t>Reduce risk and shift security all the way left</a:t>
            </a:r>
            <a:endParaRPr sz="900">
              <a:solidFill>
                <a:schemeClr val="dk1"/>
              </a:solidFill>
              <a:latin typeface="Helvetica Neue"/>
              <a:ea typeface="Helvetica Neue"/>
              <a:cs typeface="Helvetica Neue"/>
              <a:sym typeface="Helvetica Neue"/>
            </a:endParaRPr>
          </a:p>
          <a:p>
            <a:pPr marL="914400" lvl="1" indent="-285750" algn="l" rtl="0">
              <a:lnSpc>
                <a:spcPct val="115000"/>
              </a:lnSpc>
              <a:spcBef>
                <a:spcPts val="0"/>
              </a:spcBef>
              <a:spcAft>
                <a:spcPts val="0"/>
              </a:spcAft>
              <a:buClr>
                <a:schemeClr val="dk1"/>
              </a:buClr>
              <a:buSzPts val="900"/>
              <a:buFont typeface="Helvetica Neue"/>
              <a:buChar char="○"/>
            </a:pPr>
            <a:r>
              <a:rPr lang="en" sz="900">
                <a:solidFill>
                  <a:schemeClr val="dk1"/>
                </a:solidFill>
                <a:latin typeface="Helvetica Neue"/>
                <a:ea typeface="Helvetica Neue"/>
                <a:cs typeface="Helvetica Neue"/>
                <a:sym typeface="Helvetica Neue"/>
              </a:rPr>
              <a:t>And figure out how to solve for velocity. Something that is directly related to and can be achieved through CI/CD. That’s something Chris is going to dive into but I want to set the stage on why this is important</a:t>
            </a:r>
            <a:endParaRPr sz="1600">
              <a:solidFill>
                <a:srgbClr val="30353E"/>
              </a:solidFill>
              <a:latin typeface="Source Sans Pro"/>
              <a:ea typeface="Source Sans Pro"/>
              <a:cs typeface="Source Sans Pro"/>
              <a:sym typeface="Source Sans Pro"/>
            </a:endParaRPr>
          </a:p>
          <a:p>
            <a:pPr marL="0" lvl="0" indent="0" algn="l" rtl="0">
              <a:lnSpc>
                <a:spcPct val="115000"/>
              </a:lnSpc>
              <a:spcBef>
                <a:spcPts val="1200"/>
              </a:spcBef>
              <a:spcAft>
                <a:spcPts val="0"/>
              </a:spcAft>
              <a:buNone/>
            </a:pPr>
            <a:r>
              <a:rPr lang="en" sz="1600">
                <a:solidFill>
                  <a:srgbClr val="30353E"/>
                </a:solidFill>
                <a:latin typeface="Source Sans Pro"/>
                <a:ea typeface="Source Sans Pro"/>
                <a:cs typeface="Source Sans Pro"/>
                <a:sym typeface="Source Sans Pro"/>
              </a:rPr>
              <a:t>Amidst a global pandemic, change is still the only constant. Speed to market has never been more important...</a:t>
            </a:r>
            <a:endParaRPr sz="1600">
              <a:solidFill>
                <a:srgbClr val="30353E"/>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600">
                <a:solidFill>
                  <a:srgbClr val="30353E"/>
                </a:solidFill>
                <a:latin typeface="Source Sans Pro"/>
                <a:ea typeface="Source Sans Pro"/>
                <a:cs typeface="Source Sans Pro"/>
                <a:sym typeface="Source Sans Pro"/>
              </a:rPr>
              <a:t>You’ve got two choices: </a:t>
            </a:r>
            <a:endParaRPr sz="1600">
              <a:solidFill>
                <a:srgbClr val="30353E"/>
              </a:solidFill>
              <a:latin typeface="Source Sans Pro"/>
              <a:ea typeface="Source Sans Pro"/>
              <a:cs typeface="Source Sans Pro"/>
              <a:sym typeface="Source Sans Pro"/>
            </a:endParaRPr>
          </a:p>
          <a:p>
            <a:pPr marL="457200" lvl="0" indent="-330200" algn="l" rtl="0">
              <a:lnSpc>
                <a:spcPct val="115000"/>
              </a:lnSpc>
              <a:spcBef>
                <a:spcPts val="0"/>
              </a:spcBef>
              <a:spcAft>
                <a:spcPts val="0"/>
              </a:spcAft>
              <a:buClr>
                <a:srgbClr val="30353E"/>
              </a:buClr>
              <a:buSzPts val="1600"/>
              <a:buFont typeface="Source Sans Pro"/>
              <a:buAutoNum type="arabicParenR"/>
            </a:pPr>
            <a:r>
              <a:rPr lang="en" sz="1600">
                <a:solidFill>
                  <a:srgbClr val="30353E"/>
                </a:solidFill>
                <a:latin typeface="Source Sans Pro"/>
                <a:ea typeface="Source Sans Pro"/>
                <a:cs typeface="Source Sans Pro"/>
                <a:sym typeface="Source Sans Pro"/>
              </a:rPr>
              <a:t>embrace excuses </a:t>
            </a:r>
            <a:endParaRPr sz="1600">
              <a:solidFill>
                <a:srgbClr val="30353E"/>
              </a:solidFill>
              <a:latin typeface="Source Sans Pro"/>
              <a:ea typeface="Source Sans Pro"/>
              <a:cs typeface="Source Sans Pro"/>
              <a:sym typeface="Source Sans Pro"/>
            </a:endParaRPr>
          </a:p>
          <a:p>
            <a:pPr marL="457200" lvl="0" indent="-330200" algn="l" rtl="0">
              <a:lnSpc>
                <a:spcPct val="115000"/>
              </a:lnSpc>
              <a:spcBef>
                <a:spcPts val="0"/>
              </a:spcBef>
              <a:spcAft>
                <a:spcPts val="0"/>
              </a:spcAft>
              <a:buClr>
                <a:srgbClr val="30353E"/>
              </a:buClr>
              <a:buSzPts val="1600"/>
              <a:buFont typeface="Source Sans Pro"/>
              <a:buAutoNum type="arabicParenR"/>
            </a:pPr>
            <a:r>
              <a:rPr lang="en" sz="1600">
                <a:solidFill>
                  <a:srgbClr val="30353E"/>
                </a:solidFill>
                <a:latin typeface="Source Sans Pro"/>
                <a:ea typeface="Source Sans Pro"/>
                <a:cs typeface="Source Sans Pro"/>
                <a:sym typeface="Source Sans Pro"/>
              </a:rPr>
              <a:t>embrace solutions</a:t>
            </a:r>
            <a:endParaRPr sz="1600">
              <a:solidFill>
                <a:srgbClr val="30353E"/>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“how can I help my devs and teams to be more efficient/productive that way I can ship better software faster?"</a:t>
            </a:r>
            <a:endParaRPr sz="1050">
              <a:solidFill>
                <a:srgbClr val="3C404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All businesses today have this problem. It’s a melting pot of tools and systems that introduce complications around maintenance and efficiently</a:t>
            </a:r>
            <a:endParaRPr>
              <a:solidFill>
                <a:schemeClr val="dk1"/>
              </a:solidFill>
            </a:endParaRPr>
          </a:p>
          <a:p>
            <a:pPr marL="0" lvl="0" indent="0" algn="l" rtl="0">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we see this all the time and help them solve it</a:t>
            </a:r>
            <a:endParaRPr sz="1600">
              <a:solidFill>
                <a:srgbClr val="30353E"/>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9c3ed96791_2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9c3ed96791_2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Benefits and value of CI/CD. Spend 3 or 4 minutes on the benefits of embracing CI/CD</a:t>
            </a: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trike="sng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a1dd16a3f4_0_20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a1dd16a3f4_0_2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9c3ed96791_2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9c3ed96791_2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 me tell you a little bit about GitLab...</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AV - Title Slide 1">
  <p:cSld name="NAV - Title Slide 1">
    <p:bg>
      <p:bgPr>
        <a:gradFill>
          <a:gsLst>
            <a:gs pos="0">
              <a:srgbClr val="110425"/>
            </a:gs>
            <a:gs pos="50000">
              <a:schemeClr val="accent1"/>
            </a:gs>
            <a:gs pos="100000">
              <a:schemeClr val="accent2"/>
            </a:gs>
          </a:gsLst>
          <a:lin ang="5400012" scaled="0"/>
        </a:gradFill>
        <a:effectLst/>
      </p:bgPr>
    </p:bg>
    <p:spTree>
      <p:nvGrpSpPr>
        <p:cNvPr id="1" name="Shape 24"/>
        <p:cNvGrpSpPr/>
        <p:nvPr/>
      </p:nvGrpSpPr>
      <p:grpSpPr>
        <a:xfrm>
          <a:off x="0" y="0"/>
          <a:ext cx="0" cy="0"/>
          <a:chOff x="0" y="0"/>
          <a:chExt cx="0" cy="0"/>
        </a:xfrm>
      </p:grpSpPr>
      <p:pic>
        <p:nvPicPr>
          <p:cNvPr id="25" name="Google Shape;25;p2"/>
          <p:cNvPicPr preferRelativeResize="0"/>
          <p:nvPr/>
        </p:nvPicPr>
        <p:blipFill rotWithShape="1">
          <a:blip r:embed="rId2">
            <a:alphaModFix/>
          </a:blip>
          <a:srcRect/>
          <a:stretch/>
        </p:blipFill>
        <p:spPr>
          <a:xfrm>
            <a:off x="411587" y="4864037"/>
            <a:ext cx="1433325" cy="212598"/>
          </a:xfrm>
          <a:prstGeom prst="rect">
            <a:avLst/>
          </a:prstGeom>
          <a:noFill/>
          <a:ln>
            <a:noFill/>
          </a:ln>
        </p:spPr>
      </p:pic>
      <p:sp>
        <p:nvSpPr>
          <p:cNvPr id="26" name="Google Shape;26;p2"/>
          <p:cNvSpPr txBox="1">
            <a:spLocks noGrp="1"/>
          </p:cNvSpPr>
          <p:nvPr>
            <p:ph type="title"/>
          </p:nvPr>
        </p:nvSpPr>
        <p:spPr>
          <a:xfrm>
            <a:off x="4457670" y="1956490"/>
            <a:ext cx="3601500" cy="496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 name="Google Shape;27;p2"/>
          <p:cNvSpPr txBox="1">
            <a:spLocks noGrp="1"/>
          </p:cNvSpPr>
          <p:nvPr>
            <p:ph type="body" idx="1"/>
          </p:nvPr>
        </p:nvSpPr>
        <p:spPr>
          <a:xfrm>
            <a:off x="4457670" y="2519249"/>
            <a:ext cx="3601500" cy="2178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SzPts val="1600"/>
              <a:buFont typeface="Arial"/>
              <a:buNone/>
              <a:defRPr sz="1400" b="0">
                <a:solidFill>
                  <a:schemeClr val="lt1"/>
                </a:solidFill>
                <a:latin typeface="Arial"/>
                <a:ea typeface="Arial"/>
                <a:cs typeface="Arial"/>
                <a:sym typeface="Aria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8" name="Google Shape;28;p2"/>
          <p:cNvSpPr txBox="1">
            <a:spLocks noGrp="1"/>
          </p:cNvSpPr>
          <p:nvPr>
            <p:ph type="body" idx="2"/>
          </p:nvPr>
        </p:nvSpPr>
        <p:spPr>
          <a:xfrm>
            <a:off x="4457670" y="2773399"/>
            <a:ext cx="3601500" cy="187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200"/>
              <a:buNone/>
              <a:defRPr sz="1100" b="0">
                <a:solidFill>
                  <a:schemeClr val="lt1"/>
                </a:solidFill>
                <a:latin typeface="Arial"/>
                <a:ea typeface="Arial"/>
                <a:cs typeface="Arial"/>
                <a:sym typeface="Aria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9" name="Google Shape;29;p2"/>
          <p:cNvSpPr/>
          <p:nvPr/>
        </p:nvSpPr>
        <p:spPr>
          <a:xfrm>
            <a:off x="0" y="4768326"/>
            <a:ext cx="9144000" cy="375300"/>
          </a:xfrm>
          <a:prstGeom prst="rect">
            <a:avLst/>
          </a:prstGeom>
          <a:solidFill>
            <a:schemeClr val="lt1"/>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cxnSp>
        <p:nvCxnSpPr>
          <p:cNvPr id="30" name="Google Shape;30;p2"/>
          <p:cNvCxnSpPr/>
          <p:nvPr/>
        </p:nvCxnSpPr>
        <p:spPr>
          <a:xfrm>
            <a:off x="4131775" y="2187340"/>
            <a:ext cx="0" cy="751500"/>
          </a:xfrm>
          <a:prstGeom prst="straightConnector1">
            <a:avLst/>
          </a:prstGeom>
          <a:noFill/>
          <a:ln w="9525" cap="flat" cmpd="sng">
            <a:solidFill>
              <a:schemeClr val="lt1">
                <a:alpha val="29020"/>
              </a:schemeClr>
            </a:solidFill>
            <a:prstDash val="solid"/>
            <a:round/>
            <a:headEnd type="none" w="sm" len="sm"/>
            <a:tailEnd type="none" w="sm" len="sm"/>
          </a:ln>
        </p:spPr>
      </p:cxnSp>
      <p:grpSp>
        <p:nvGrpSpPr>
          <p:cNvPr id="31" name="Google Shape;31;p2"/>
          <p:cNvGrpSpPr/>
          <p:nvPr/>
        </p:nvGrpSpPr>
        <p:grpSpPr>
          <a:xfrm>
            <a:off x="894494" y="2063488"/>
            <a:ext cx="2884613" cy="897006"/>
            <a:chOff x="1192340" y="2749506"/>
            <a:chExt cx="3845126" cy="1196008"/>
          </a:xfrm>
        </p:grpSpPr>
        <p:grpSp>
          <p:nvGrpSpPr>
            <p:cNvPr id="32" name="Google Shape;32;p2"/>
            <p:cNvGrpSpPr/>
            <p:nvPr/>
          </p:nvGrpSpPr>
          <p:grpSpPr>
            <a:xfrm>
              <a:off x="2710224" y="3020715"/>
              <a:ext cx="2327243" cy="648500"/>
              <a:chOff x="4659949" y="-5410200"/>
              <a:chExt cx="3138984" cy="874697"/>
            </a:xfrm>
          </p:grpSpPr>
          <p:sp>
            <p:nvSpPr>
              <p:cNvPr id="33" name="Google Shape;33;p2"/>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4" name="Google Shape;34;p2"/>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 name="Google Shape;35;p2"/>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6" name="Google Shape;36;p2"/>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 name="Google Shape;37;p2"/>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8" name="Google Shape;38;p2"/>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9" name="Google Shape;39;p2"/>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40" name="Google Shape;40;p2"/>
            <p:cNvGrpSpPr/>
            <p:nvPr/>
          </p:nvGrpSpPr>
          <p:grpSpPr>
            <a:xfrm>
              <a:off x="1192340" y="2749506"/>
              <a:ext cx="1294013" cy="1196008"/>
              <a:chOff x="1192281" y="1241015"/>
              <a:chExt cx="1306820" cy="1207967"/>
            </a:xfrm>
          </p:grpSpPr>
          <p:sp>
            <p:nvSpPr>
              <p:cNvPr id="41" name="Google Shape;41;p2"/>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42" name="Google Shape;42;p2"/>
              <p:cNvGrpSpPr/>
              <p:nvPr/>
            </p:nvGrpSpPr>
            <p:grpSpPr>
              <a:xfrm>
                <a:off x="1194283" y="1241015"/>
                <a:ext cx="1304818" cy="1206539"/>
                <a:chOff x="-2286001" y="463550"/>
                <a:chExt cx="1981200" cy="1831975"/>
              </a:xfrm>
            </p:grpSpPr>
            <p:sp>
              <p:nvSpPr>
                <p:cNvPr id="43" name="Google Shape;43;p2"/>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4" name="Google Shape;44;p2"/>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5" name="Google Shape;45;p2"/>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 name="Google Shape;46;p2"/>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 name="Google Shape;47;p2"/>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 name="Google Shape;48;p2"/>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9" name="Google Shape;49;p2"/>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50" name="Google Shape;50;p2"/>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51" name="Google Shape;51;p2"/>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52" name="Google Shape;52;p2"/>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53" name="Google Shape;53;p2"/>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sp>
        <p:nvSpPr>
          <p:cNvPr id="54" name="Google Shape;54;p2"/>
          <p:cNvSpPr txBox="1">
            <a:spLocks noGrp="1"/>
          </p:cNvSpPr>
          <p:nvPr>
            <p:ph type="body" idx="3"/>
          </p:nvPr>
        </p:nvSpPr>
        <p:spPr>
          <a:xfrm>
            <a:off x="9316685" y="4762276"/>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 name="Google Shape;55;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Arial"/>
                <a:ea typeface="Arial"/>
                <a:cs typeface="Arial"/>
                <a:sym typeface="Arial"/>
              </a:defRPr>
            </a:lvl1pPr>
            <a:lvl2pPr lvl="1" rtl="0">
              <a:buNone/>
              <a:defRPr>
                <a:solidFill>
                  <a:schemeClr val="lt1"/>
                </a:solidFill>
                <a:latin typeface="Arial"/>
                <a:ea typeface="Arial"/>
                <a:cs typeface="Arial"/>
                <a:sym typeface="Arial"/>
              </a:defRPr>
            </a:lvl2pPr>
            <a:lvl3pPr lvl="2" rtl="0">
              <a:buNone/>
              <a:defRPr>
                <a:solidFill>
                  <a:schemeClr val="lt1"/>
                </a:solidFill>
                <a:latin typeface="Arial"/>
                <a:ea typeface="Arial"/>
                <a:cs typeface="Arial"/>
                <a:sym typeface="Arial"/>
              </a:defRPr>
            </a:lvl3pPr>
            <a:lvl4pPr lvl="3" rtl="0">
              <a:buNone/>
              <a:defRPr>
                <a:solidFill>
                  <a:schemeClr val="lt1"/>
                </a:solidFill>
                <a:latin typeface="Arial"/>
                <a:ea typeface="Arial"/>
                <a:cs typeface="Arial"/>
                <a:sym typeface="Arial"/>
              </a:defRPr>
            </a:lvl4pPr>
            <a:lvl5pPr lvl="4" rtl="0">
              <a:buNone/>
              <a:defRPr>
                <a:solidFill>
                  <a:schemeClr val="lt1"/>
                </a:solidFill>
                <a:latin typeface="Arial"/>
                <a:ea typeface="Arial"/>
                <a:cs typeface="Arial"/>
                <a:sym typeface="Arial"/>
              </a:defRPr>
            </a:lvl5pPr>
            <a:lvl6pPr lvl="5" rtl="0">
              <a:buNone/>
              <a:defRPr>
                <a:solidFill>
                  <a:schemeClr val="lt1"/>
                </a:solidFill>
                <a:latin typeface="Arial"/>
                <a:ea typeface="Arial"/>
                <a:cs typeface="Arial"/>
                <a:sym typeface="Arial"/>
              </a:defRPr>
            </a:lvl6pPr>
            <a:lvl7pPr lvl="6" rtl="0">
              <a:buNone/>
              <a:defRPr>
                <a:solidFill>
                  <a:schemeClr val="lt1"/>
                </a:solidFill>
                <a:latin typeface="Arial"/>
                <a:ea typeface="Arial"/>
                <a:cs typeface="Arial"/>
                <a:sym typeface="Arial"/>
              </a:defRPr>
            </a:lvl7pPr>
            <a:lvl8pPr lvl="7" rtl="0">
              <a:buNone/>
              <a:defRPr>
                <a:solidFill>
                  <a:schemeClr val="lt1"/>
                </a:solidFill>
                <a:latin typeface="Arial"/>
                <a:ea typeface="Arial"/>
                <a:cs typeface="Arial"/>
                <a:sym typeface="Arial"/>
              </a:defRPr>
            </a:lvl8pPr>
            <a:lvl9pPr lvl="8" rtl="0">
              <a:buNone/>
              <a:defRPr>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NAV - Section Divider 3">
  <p:cSld name="NAV - Section Divider 3">
    <p:spTree>
      <p:nvGrpSpPr>
        <p:cNvPr id="1" name="Shape 278"/>
        <p:cNvGrpSpPr/>
        <p:nvPr/>
      </p:nvGrpSpPr>
      <p:grpSpPr>
        <a:xfrm>
          <a:off x="0" y="0"/>
          <a:ext cx="0" cy="0"/>
          <a:chOff x="0" y="0"/>
          <a:chExt cx="0" cy="0"/>
        </a:xfrm>
      </p:grpSpPr>
      <p:pic>
        <p:nvPicPr>
          <p:cNvPr id="279" name="Google Shape;279;p11"/>
          <p:cNvPicPr preferRelativeResize="0"/>
          <p:nvPr/>
        </p:nvPicPr>
        <p:blipFill rotWithShape="1">
          <a:blip r:embed="rId2">
            <a:alphaModFix/>
          </a:blip>
          <a:srcRect/>
          <a:stretch/>
        </p:blipFill>
        <p:spPr>
          <a:xfrm>
            <a:off x="411587" y="534924"/>
            <a:ext cx="1433325" cy="212598"/>
          </a:xfrm>
          <a:prstGeom prst="rect">
            <a:avLst/>
          </a:prstGeom>
          <a:noFill/>
          <a:ln>
            <a:noFill/>
          </a:ln>
        </p:spPr>
      </p:pic>
      <p:pic>
        <p:nvPicPr>
          <p:cNvPr id="280" name="Google Shape;280;p11" descr="\\fon2f2\u_t1257873447\tarter\My Documents\EPS\GitLab\Template - 604614612\Assets\Sec_div_3.jpg"/>
          <p:cNvPicPr preferRelativeResize="0"/>
          <p:nvPr/>
        </p:nvPicPr>
        <p:blipFill rotWithShape="1">
          <a:blip r:embed="rId3">
            <a:alphaModFix/>
          </a:blip>
          <a:srcRect l="37626" t="921" r="3674"/>
          <a:stretch/>
        </p:blipFill>
        <p:spPr>
          <a:xfrm>
            <a:off x="-1" y="0"/>
            <a:ext cx="9144000" cy="5143500"/>
          </a:xfrm>
          <a:prstGeom prst="rect">
            <a:avLst/>
          </a:prstGeom>
          <a:noFill/>
          <a:ln>
            <a:noFill/>
          </a:ln>
        </p:spPr>
      </p:pic>
      <p:sp>
        <p:nvSpPr>
          <p:cNvPr id="281" name="Google Shape;281;p11"/>
          <p:cNvSpPr txBox="1">
            <a:spLocks noGrp="1"/>
          </p:cNvSpPr>
          <p:nvPr>
            <p:ph type="body" idx="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82" name="Google Shape;282;p11"/>
          <p:cNvSpPr/>
          <p:nvPr/>
        </p:nvSpPr>
        <p:spPr>
          <a:xfrm>
            <a:off x="0" y="-1"/>
            <a:ext cx="9144000" cy="5143500"/>
          </a:xfrm>
          <a:prstGeom prst="rect">
            <a:avLst/>
          </a:prstGeom>
          <a:solidFill>
            <a:srgbClr val="6B4FBB">
              <a:alpha val="890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283" name="Google Shape;283;p11"/>
          <p:cNvSpPr/>
          <p:nvPr/>
        </p:nvSpPr>
        <p:spPr>
          <a:xfrm>
            <a:off x="-1" y="-1"/>
            <a:ext cx="3558300" cy="5143500"/>
          </a:xfrm>
          <a:prstGeom prst="rect">
            <a:avLst/>
          </a:prstGeom>
          <a:gradFill>
            <a:gsLst>
              <a:gs pos="0">
                <a:srgbClr val="110425">
                  <a:alpha val="69019"/>
                </a:srgbClr>
              </a:gs>
              <a:gs pos="50000">
                <a:srgbClr val="380E74">
                  <a:alpha val="69019"/>
                </a:srgbClr>
              </a:gs>
              <a:gs pos="100000">
                <a:srgbClr val="6E49CC">
                  <a:alpha val="6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284" name="Google Shape;284;p11"/>
          <p:cNvSpPr txBox="1">
            <a:spLocks noGrp="1"/>
          </p:cNvSpPr>
          <p:nvPr>
            <p:ph type="body" idx="2"/>
          </p:nvPr>
        </p:nvSpPr>
        <p:spPr>
          <a:xfrm>
            <a:off x="500150" y="2499640"/>
            <a:ext cx="3015300" cy="133200"/>
          </a:xfrm>
          <a:prstGeom prst="rect">
            <a:avLst/>
          </a:prstGeom>
          <a:noFill/>
          <a:ln>
            <a:noFill/>
          </a:ln>
        </p:spPr>
        <p:txBody>
          <a:bodyPr spcFirstLastPara="1" wrap="square" lIns="0" tIns="0" rIns="0" bIns="68575" anchor="t" anchorCtr="0">
            <a:noAutofit/>
          </a:bodyPr>
          <a:lstStyle>
            <a:lvl1pPr marL="457200" lvl="0" indent="-228600" algn="l" rtl="0">
              <a:lnSpc>
                <a:spcPct val="100000"/>
              </a:lnSpc>
              <a:spcBef>
                <a:spcPts val="0"/>
              </a:spcBef>
              <a:spcAft>
                <a:spcPts val="0"/>
              </a:spcAft>
              <a:buSzPts val="1100"/>
              <a:buNone/>
              <a:defRPr sz="1000" b="0" cap="none">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85" name="Google Shape;285;p11"/>
          <p:cNvSpPr txBox="1">
            <a:spLocks noGrp="1"/>
          </p:cNvSpPr>
          <p:nvPr>
            <p:ph type="title"/>
          </p:nvPr>
        </p:nvSpPr>
        <p:spPr>
          <a:xfrm>
            <a:off x="500149" y="2868260"/>
            <a:ext cx="3015300" cy="33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300"/>
              <a:buFont typeface="Source Sans Pro"/>
              <a:buNone/>
              <a:defRPr sz="2300" b="0" i="0" u="none" strike="noStrike" cap="none">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6" name="Google Shape;286;p11"/>
          <p:cNvSpPr txBox="1">
            <a:spLocks noGrp="1"/>
          </p:cNvSpPr>
          <p:nvPr>
            <p:ph type="body" idx="3"/>
          </p:nvPr>
        </p:nvSpPr>
        <p:spPr>
          <a:xfrm>
            <a:off x="500149" y="3261584"/>
            <a:ext cx="3015300" cy="211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500" b="0">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grpSp>
        <p:nvGrpSpPr>
          <p:cNvPr id="287" name="Google Shape;287;p11"/>
          <p:cNvGrpSpPr/>
          <p:nvPr/>
        </p:nvGrpSpPr>
        <p:grpSpPr>
          <a:xfrm>
            <a:off x="3636953" y="1522572"/>
            <a:ext cx="206654" cy="233353"/>
            <a:chOff x="4847987" y="2030092"/>
            <a:chExt cx="275466" cy="311138"/>
          </a:xfrm>
        </p:grpSpPr>
        <p:sp>
          <p:nvSpPr>
            <p:cNvPr id="288" name="Google Shape;288;p11"/>
            <p:cNvSpPr/>
            <p:nvPr/>
          </p:nvSpPr>
          <p:spPr>
            <a:xfrm rot="5400000">
              <a:off x="4830151" y="2047928"/>
              <a:ext cx="311138" cy="275466"/>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chemeClr val="lt1">
                <a:alpha val="8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89" name="Google Shape;289;p11"/>
            <p:cNvSpPr/>
            <p:nvPr/>
          </p:nvSpPr>
          <p:spPr>
            <a:xfrm rot="5400000">
              <a:off x="4838908" y="2077726"/>
              <a:ext cx="243821" cy="21586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554488">
                <a:alpha val="6706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290" name="Google Shape;290;p11"/>
          <p:cNvGrpSpPr/>
          <p:nvPr/>
        </p:nvGrpSpPr>
        <p:grpSpPr>
          <a:xfrm>
            <a:off x="3558467" y="-1"/>
            <a:ext cx="82200" cy="5143501"/>
            <a:chOff x="4705349" y="-1"/>
            <a:chExt cx="109571" cy="6858001"/>
          </a:xfrm>
        </p:grpSpPr>
        <p:sp>
          <p:nvSpPr>
            <p:cNvPr id="291" name="Google Shape;291;p11"/>
            <p:cNvSpPr/>
            <p:nvPr/>
          </p:nvSpPr>
          <p:spPr>
            <a:xfrm>
              <a:off x="4705349" y="0"/>
              <a:ext cx="54600" cy="6858000"/>
            </a:xfrm>
            <a:prstGeom prst="rect">
              <a:avLst/>
            </a:prstGeom>
            <a:solidFill>
              <a:srgbClr val="554488">
                <a:alpha val="6706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292" name="Google Shape;292;p11"/>
            <p:cNvSpPr/>
            <p:nvPr/>
          </p:nvSpPr>
          <p:spPr>
            <a:xfrm>
              <a:off x="4760020" y="-1"/>
              <a:ext cx="54900" cy="6858000"/>
            </a:xfrm>
            <a:prstGeom prst="rect">
              <a:avLst/>
            </a:prstGeom>
            <a:solidFill>
              <a:srgbClr val="F9F9F9">
                <a:alpha val="941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sp>
        <p:nvSpPr>
          <p:cNvPr id="293" name="Google Shape;293;p11"/>
          <p:cNvSpPr/>
          <p:nvPr/>
        </p:nvSpPr>
        <p:spPr>
          <a:xfrm>
            <a:off x="0" y="4766310"/>
            <a:ext cx="9144000" cy="377100"/>
          </a:xfrm>
          <a:prstGeom prst="rect">
            <a:avLst/>
          </a:prstGeom>
          <a:solidFill>
            <a:srgbClr val="554488"/>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cxnSp>
        <p:nvCxnSpPr>
          <p:cNvPr id="294" name="Google Shape;294;p11"/>
          <p:cNvCxnSpPr/>
          <p:nvPr/>
        </p:nvCxnSpPr>
        <p:spPr>
          <a:xfrm>
            <a:off x="1343375" y="1653654"/>
            <a:ext cx="2172000" cy="0"/>
          </a:xfrm>
          <a:prstGeom prst="straightConnector1">
            <a:avLst/>
          </a:prstGeom>
          <a:noFill/>
          <a:ln w="12700" cap="flat" cmpd="sng">
            <a:solidFill>
              <a:srgbClr val="FFFFFF"/>
            </a:solidFill>
            <a:prstDash val="solid"/>
            <a:round/>
            <a:headEnd type="none" w="sm" len="sm"/>
            <a:tailEnd type="none" w="sm" len="sm"/>
          </a:ln>
        </p:spPr>
      </p:cxnSp>
      <p:cxnSp>
        <p:nvCxnSpPr>
          <p:cNvPr id="295" name="Google Shape;295;p11"/>
          <p:cNvCxnSpPr/>
          <p:nvPr/>
        </p:nvCxnSpPr>
        <p:spPr>
          <a:xfrm>
            <a:off x="482310" y="2749029"/>
            <a:ext cx="632400" cy="0"/>
          </a:xfrm>
          <a:prstGeom prst="straightConnector1">
            <a:avLst/>
          </a:prstGeom>
          <a:noFill/>
          <a:ln w="12700" cap="flat" cmpd="sng">
            <a:solidFill>
              <a:schemeClr val="lt1">
                <a:alpha val="60000"/>
              </a:schemeClr>
            </a:solidFill>
            <a:prstDash val="solid"/>
            <a:round/>
            <a:headEnd type="none" w="sm" len="sm"/>
            <a:tailEnd type="none" w="sm" len="sm"/>
          </a:ln>
        </p:spPr>
      </p:cxnSp>
      <p:grpSp>
        <p:nvGrpSpPr>
          <p:cNvPr id="296" name="Google Shape;296;p11"/>
          <p:cNvGrpSpPr/>
          <p:nvPr/>
        </p:nvGrpSpPr>
        <p:grpSpPr>
          <a:xfrm>
            <a:off x="468777" y="1024452"/>
            <a:ext cx="2225943" cy="692130"/>
            <a:chOff x="1192340" y="2749506"/>
            <a:chExt cx="3845126" cy="1196008"/>
          </a:xfrm>
        </p:grpSpPr>
        <p:grpSp>
          <p:nvGrpSpPr>
            <p:cNvPr id="297" name="Google Shape;297;p11"/>
            <p:cNvGrpSpPr/>
            <p:nvPr/>
          </p:nvGrpSpPr>
          <p:grpSpPr>
            <a:xfrm>
              <a:off x="2710224" y="3020715"/>
              <a:ext cx="2327243" cy="648500"/>
              <a:chOff x="4659949" y="-5410200"/>
              <a:chExt cx="3138984" cy="874697"/>
            </a:xfrm>
          </p:grpSpPr>
          <p:sp>
            <p:nvSpPr>
              <p:cNvPr id="298" name="Google Shape;298;p11"/>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99" name="Google Shape;299;p11"/>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00" name="Google Shape;300;p11"/>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01" name="Google Shape;301;p11"/>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02" name="Google Shape;302;p11"/>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03" name="Google Shape;303;p11"/>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04" name="Google Shape;304;p11"/>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305" name="Google Shape;305;p11"/>
            <p:cNvGrpSpPr/>
            <p:nvPr/>
          </p:nvGrpSpPr>
          <p:grpSpPr>
            <a:xfrm>
              <a:off x="1192340" y="2749506"/>
              <a:ext cx="1294013" cy="1196008"/>
              <a:chOff x="1192281" y="1241015"/>
              <a:chExt cx="1306820" cy="1207967"/>
            </a:xfrm>
          </p:grpSpPr>
          <p:sp>
            <p:nvSpPr>
              <p:cNvPr id="306" name="Google Shape;306;p11"/>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307" name="Google Shape;307;p11"/>
              <p:cNvGrpSpPr/>
              <p:nvPr/>
            </p:nvGrpSpPr>
            <p:grpSpPr>
              <a:xfrm>
                <a:off x="1194283" y="1241015"/>
                <a:ext cx="1304818" cy="1206539"/>
                <a:chOff x="-2286001" y="463550"/>
                <a:chExt cx="1981200" cy="1831975"/>
              </a:xfrm>
            </p:grpSpPr>
            <p:sp>
              <p:nvSpPr>
                <p:cNvPr id="308" name="Google Shape;308;p11"/>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09" name="Google Shape;309;p11"/>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0" name="Google Shape;310;p11"/>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1" name="Google Shape;311;p11"/>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2" name="Google Shape;312;p11"/>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3" name="Google Shape;313;p11"/>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4" name="Google Shape;314;p11"/>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5" name="Google Shape;315;p11"/>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6" name="Google Shape;316;p11"/>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7" name="Google Shape;317;p11"/>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18" name="Google Shape;318;p11"/>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grpSp>
        <p:nvGrpSpPr>
          <p:cNvPr id="319" name="Google Shape;319;p11"/>
          <p:cNvGrpSpPr/>
          <p:nvPr/>
        </p:nvGrpSpPr>
        <p:grpSpPr>
          <a:xfrm>
            <a:off x="8266210" y="217135"/>
            <a:ext cx="375841" cy="347411"/>
            <a:chOff x="1192281" y="1241015"/>
            <a:chExt cx="1306820" cy="1207967"/>
          </a:xfrm>
        </p:grpSpPr>
        <p:sp>
          <p:nvSpPr>
            <p:cNvPr id="320" name="Google Shape;320;p11"/>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321" name="Google Shape;321;p11"/>
            <p:cNvGrpSpPr/>
            <p:nvPr/>
          </p:nvGrpSpPr>
          <p:grpSpPr>
            <a:xfrm>
              <a:off x="1194283" y="1241015"/>
              <a:ext cx="1304818" cy="1206539"/>
              <a:chOff x="-2286001" y="463550"/>
              <a:chExt cx="1981200" cy="1831975"/>
            </a:xfrm>
          </p:grpSpPr>
          <p:sp>
            <p:nvSpPr>
              <p:cNvPr id="322" name="Google Shape;322;p11"/>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23" name="Google Shape;323;p11"/>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24" name="Google Shape;324;p11"/>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25" name="Google Shape;325;p11"/>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26" name="Google Shape;326;p11"/>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27" name="Google Shape;327;p11"/>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28" name="Google Shape;328;p11"/>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29" name="Google Shape;329;p11"/>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30" name="Google Shape;330;p11"/>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31" name="Google Shape;331;p11"/>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32" name="Google Shape;332;p11"/>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333" name="Google Shape;333;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NAV - Section Divider 4">
  <p:cSld name="NAV - Section Divider 4">
    <p:spTree>
      <p:nvGrpSpPr>
        <p:cNvPr id="1" name="Shape 334"/>
        <p:cNvGrpSpPr/>
        <p:nvPr/>
      </p:nvGrpSpPr>
      <p:grpSpPr>
        <a:xfrm>
          <a:off x="0" y="0"/>
          <a:ext cx="0" cy="0"/>
          <a:chOff x="0" y="0"/>
          <a:chExt cx="0" cy="0"/>
        </a:xfrm>
      </p:grpSpPr>
      <p:pic>
        <p:nvPicPr>
          <p:cNvPr id="335" name="Google Shape;335;p12"/>
          <p:cNvPicPr preferRelativeResize="0"/>
          <p:nvPr/>
        </p:nvPicPr>
        <p:blipFill rotWithShape="1">
          <a:blip r:embed="rId2">
            <a:alphaModFix/>
          </a:blip>
          <a:srcRect/>
          <a:stretch/>
        </p:blipFill>
        <p:spPr>
          <a:xfrm>
            <a:off x="411587" y="534924"/>
            <a:ext cx="1433325" cy="212598"/>
          </a:xfrm>
          <a:prstGeom prst="rect">
            <a:avLst/>
          </a:prstGeom>
          <a:noFill/>
          <a:ln>
            <a:noFill/>
          </a:ln>
        </p:spPr>
      </p:pic>
      <p:pic>
        <p:nvPicPr>
          <p:cNvPr id="336" name="Google Shape;336;p12" descr="\\fon2f2\u_t1257873447\tarter\My Documents\EPS\GitLab\Template - 604614612\Assets\Sec_div_4.jpg"/>
          <p:cNvPicPr preferRelativeResize="0"/>
          <p:nvPr/>
        </p:nvPicPr>
        <p:blipFill rotWithShape="1">
          <a:blip r:embed="rId3">
            <a:alphaModFix/>
          </a:blip>
          <a:srcRect t="1996" b="1996"/>
          <a:stretch/>
        </p:blipFill>
        <p:spPr>
          <a:xfrm>
            <a:off x="0" y="0"/>
            <a:ext cx="9144000" cy="5143500"/>
          </a:xfrm>
          <a:prstGeom prst="rect">
            <a:avLst/>
          </a:prstGeom>
          <a:noFill/>
          <a:ln>
            <a:noFill/>
          </a:ln>
        </p:spPr>
      </p:pic>
      <p:sp>
        <p:nvSpPr>
          <p:cNvPr id="337" name="Google Shape;337;p12"/>
          <p:cNvSpPr txBox="1">
            <a:spLocks noGrp="1"/>
          </p:cNvSpPr>
          <p:nvPr>
            <p:ph type="body" idx="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38" name="Google Shape;338;p12"/>
          <p:cNvSpPr/>
          <p:nvPr/>
        </p:nvSpPr>
        <p:spPr>
          <a:xfrm>
            <a:off x="0" y="-1"/>
            <a:ext cx="9144000" cy="5143500"/>
          </a:xfrm>
          <a:prstGeom prst="rect">
            <a:avLst/>
          </a:prstGeom>
          <a:solidFill>
            <a:srgbClr val="6B4FBB">
              <a:alpha val="890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339" name="Google Shape;339;p12"/>
          <p:cNvSpPr/>
          <p:nvPr/>
        </p:nvSpPr>
        <p:spPr>
          <a:xfrm>
            <a:off x="-1" y="-1"/>
            <a:ext cx="3558300" cy="5143500"/>
          </a:xfrm>
          <a:prstGeom prst="rect">
            <a:avLst/>
          </a:prstGeom>
          <a:gradFill>
            <a:gsLst>
              <a:gs pos="0">
                <a:srgbClr val="110425">
                  <a:alpha val="69019"/>
                </a:srgbClr>
              </a:gs>
              <a:gs pos="50000">
                <a:srgbClr val="380E74">
                  <a:alpha val="69019"/>
                </a:srgbClr>
              </a:gs>
              <a:gs pos="100000">
                <a:srgbClr val="6E49CC">
                  <a:alpha val="6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340" name="Google Shape;340;p12"/>
          <p:cNvSpPr txBox="1">
            <a:spLocks noGrp="1"/>
          </p:cNvSpPr>
          <p:nvPr>
            <p:ph type="body" idx="2"/>
          </p:nvPr>
        </p:nvSpPr>
        <p:spPr>
          <a:xfrm>
            <a:off x="500150" y="2499640"/>
            <a:ext cx="3015300" cy="133200"/>
          </a:xfrm>
          <a:prstGeom prst="rect">
            <a:avLst/>
          </a:prstGeom>
          <a:noFill/>
          <a:ln>
            <a:noFill/>
          </a:ln>
        </p:spPr>
        <p:txBody>
          <a:bodyPr spcFirstLastPara="1" wrap="square" lIns="0" tIns="0" rIns="0" bIns="68575" anchor="t" anchorCtr="0">
            <a:noAutofit/>
          </a:bodyPr>
          <a:lstStyle>
            <a:lvl1pPr marL="457200" lvl="0" indent="-228600" algn="l" rtl="0">
              <a:lnSpc>
                <a:spcPct val="100000"/>
              </a:lnSpc>
              <a:spcBef>
                <a:spcPts val="0"/>
              </a:spcBef>
              <a:spcAft>
                <a:spcPts val="0"/>
              </a:spcAft>
              <a:buSzPts val="1100"/>
              <a:buNone/>
              <a:defRPr sz="1000" b="0" cap="none">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41" name="Google Shape;341;p12"/>
          <p:cNvSpPr txBox="1">
            <a:spLocks noGrp="1"/>
          </p:cNvSpPr>
          <p:nvPr>
            <p:ph type="title"/>
          </p:nvPr>
        </p:nvSpPr>
        <p:spPr>
          <a:xfrm>
            <a:off x="500149" y="2868260"/>
            <a:ext cx="3015300" cy="33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300"/>
              <a:buFont typeface="Source Sans Pro"/>
              <a:buNone/>
              <a:defRPr sz="2300" b="0" i="0" u="none" strike="noStrike" cap="none">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2" name="Google Shape;342;p12"/>
          <p:cNvSpPr txBox="1">
            <a:spLocks noGrp="1"/>
          </p:cNvSpPr>
          <p:nvPr>
            <p:ph type="body" idx="3"/>
          </p:nvPr>
        </p:nvSpPr>
        <p:spPr>
          <a:xfrm>
            <a:off x="500149" y="3261584"/>
            <a:ext cx="3015300" cy="211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500" b="0">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grpSp>
        <p:nvGrpSpPr>
          <p:cNvPr id="343" name="Google Shape;343;p12"/>
          <p:cNvGrpSpPr/>
          <p:nvPr/>
        </p:nvGrpSpPr>
        <p:grpSpPr>
          <a:xfrm>
            <a:off x="3636953" y="1522572"/>
            <a:ext cx="206654" cy="233353"/>
            <a:chOff x="4847987" y="2030092"/>
            <a:chExt cx="275466" cy="311138"/>
          </a:xfrm>
        </p:grpSpPr>
        <p:sp>
          <p:nvSpPr>
            <p:cNvPr id="344" name="Google Shape;344;p12"/>
            <p:cNvSpPr/>
            <p:nvPr/>
          </p:nvSpPr>
          <p:spPr>
            <a:xfrm rot="5400000">
              <a:off x="4830151" y="2047928"/>
              <a:ext cx="311138" cy="275466"/>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chemeClr val="lt1">
                <a:alpha val="8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45" name="Google Shape;345;p12"/>
            <p:cNvSpPr/>
            <p:nvPr/>
          </p:nvSpPr>
          <p:spPr>
            <a:xfrm rot="5400000">
              <a:off x="4838908" y="2077726"/>
              <a:ext cx="243821" cy="21586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554488">
                <a:alpha val="6706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346" name="Google Shape;346;p12"/>
          <p:cNvGrpSpPr/>
          <p:nvPr/>
        </p:nvGrpSpPr>
        <p:grpSpPr>
          <a:xfrm>
            <a:off x="3558467" y="-1"/>
            <a:ext cx="82200" cy="5143501"/>
            <a:chOff x="4705349" y="-1"/>
            <a:chExt cx="109571" cy="6858001"/>
          </a:xfrm>
        </p:grpSpPr>
        <p:sp>
          <p:nvSpPr>
            <p:cNvPr id="347" name="Google Shape;347;p12"/>
            <p:cNvSpPr/>
            <p:nvPr/>
          </p:nvSpPr>
          <p:spPr>
            <a:xfrm>
              <a:off x="4705349" y="0"/>
              <a:ext cx="54600" cy="6858000"/>
            </a:xfrm>
            <a:prstGeom prst="rect">
              <a:avLst/>
            </a:prstGeom>
            <a:solidFill>
              <a:srgbClr val="554488">
                <a:alpha val="6706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348" name="Google Shape;348;p12"/>
            <p:cNvSpPr/>
            <p:nvPr/>
          </p:nvSpPr>
          <p:spPr>
            <a:xfrm>
              <a:off x="4760020" y="-1"/>
              <a:ext cx="54900" cy="6858000"/>
            </a:xfrm>
            <a:prstGeom prst="rect">
              <a:avLst/>
            </a:prstGeom>
            <a:solidFill>
              <a:srgbClr val="F9F9F9">
                <a:alpha val="941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sp>
        <p:nvSpPr>
          <p:cNvPr id="349" name="Google Shape;349;p12"/>
          <p:cNvSpPr/>
          <p:nvPr/>
        </p:nvSpPr>
        <p:spPr>
          <a:xfrm>
            <a:off x="0" y="4766310"/>
            <a:ext cx="9144000" cy="377100"/>
          </a:xfrm>
          <a:prstGeom prst="rect">
            <a:avLst/>
          </a:prstGeom>
          <a:solidFill>
            <a:srgbClr val="554488"/>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cxnSp>
        <p:nvCxnSpPr>
          <p:cNvPr id="350" name="Google Shape;350;p12"/>
          <p:cNvCxnSpPr/>
          <p:nvPr/>
        </p:nvCxnSpPr>
        <p:spPr>
          <a:xfrm>
            <a:off x="1343375" y="1653654"/>
            <a:ext cx="2172000" cy="0"/>
          </a:xfrm>
          <a:prstGeom prst="straightConnector1">
            <a:avLst/>
          </a:prstGeom>
          <a:noFill/>
          <a:ln w="12700" cap="flat" cmpd="sng">
            <a:solidFill>
              <a:srgbClr val="FFFFFF"/>
            </a:solidFill>
            <a:prstDash val="solid"/>
            <a:round/>
            <a:headEnd type="none" w="sm" len="sm"/>
            <a:tailEnd type="none" w="sm" len="sm"/>
          </a:ln>
        </p:spPr>
      </p:cxnSp>
      <p:cxnSp>
        <p:nvCxnSpPr>
          <p:cNvPr id="351" name="Google Shape;351;p12"/>
          <p:cNvCxnSpPr/>
          <p:nvPr/>
        </p:nvCxnSpPr>
        <p:spPr>
          <a:xfrm>
            <a:off x="482310" y="2749029"/>
            <a:ext cx="632400" cy="0"/>
          </a:xfrm>
          <a:prstGeom prst="straightConnector1">
            <a:avLst/>
          </a:prstGeom>
          <a:noFill/>
          <a:ln w="12700" cap="flat" cmpd="sng">
            <a:solidFill>
              <a:schemeClr val="lt1">
                <a:alpha val="60000"/>
              </a:schemeClr>
            </a:solidFill>
            <a:prstDash val="solid"/>
            <a:round/>
            <a:headEnd type="none" w="sm" len="sm"/>
            <a:tailEnd type="none" w="sm" len="sm"/>
          </a:ln>
        </p:spPr>
      </p:cxnSp>
      <p:grpSp>
        <p:nvGrpSpPr>
          <p:cNvPr id="352" name="Google Shape;352;p12"/>
          <p:cNvGrpSpPr/>
          <p:nvPr/>
        </p:nvGrpSpPr>
        <p:grpSpPr>
          <a:xfrm>
            <a:off x="468777" y="1024452"/>
            <a:ext cx="2225943" cy="692130"/>
            <a:chOff x="1192340" y="2749506"/>
            <a:chExt cx="3845126" cy="1196008"/>
          </a:xfrm>
        </p:grpSpPr>
        <p:grpSp>
          <p:nvGrpSpPr>
            <p:cNvPr id="353" name="Google Shape;353;p12"/>
            <p:cNvGrpSpPr/>
            <p:nvPr/>
          </p:nvGrpSpPr>
          <p:grpSpPr>
            <a:xfrm>
              <a:off x="2710224" y="3020715"/>
              <a:ext cx="2327243" cy="648500"/>
              <a:chOff x="4659949" y="-5410200"/>
              <a:chExt cx="3138984" cy="874697"/>
            </a:xfrm>
          </p:grpSpPr>
          <p:sp>
            <p:nvSpPr>
              <p:cNvPr id="354" name="Google Shape;354;p12"/>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5" name="Google Shape;355;p12"/>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6" name="Google Shape;356;p12"/>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7" name="Google Shape;357;p12"/>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8" name="Google Shape;358;p12"/>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9" name="Google Shape;359;p12"/>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60" name="Google Shape;360;p12"/>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361" name="Google Shape;361;p12"/>
            <p:cNvGrpSpPr/>
            <p:nvPr/>
          </p:nvGrpSpPr>
          <p:grpSpPr>
            <a:xfrm>
              <a:off x="1192340" y="2749506"/>
              <a:ext cx="1294013" cy="1196008"/>
              <a:chOff x="1192281" y="1241015"/>
              <a:chExt cx="1306820" cy="1207967"/>
            </a:xfrm>
          </p:grpSpPr>
          <p:sp>
            <p:nvSpPr>
              <p:cNvPr id="362" name="Google Shape;362;p12"/>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363" name="Google Shape;363;p12"/>
              <p:cNvGrpSpPr/>
              <p:nvPr/>
            </p:nvGrpSpPr>
            <p:grpSpPr>
              <a:xfrm>
                <a:off x="1194283" y="1241015"/>
                <a:ext cx="1304818" cy="1206539"/>
                <a:chOff x="-2286001" y="463550"/>
                <a:chExt cx="1981200" cy="1831975"/>
              </a:xfrm>
            </p:grpSpPr>
            <p:sp>
              <p:nvSpPr>
                <p:cNvPr id="364" name="Google Shape;364;p12"/>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65" name="Google Shape;365;p12"/>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66" name="Google Shape;366;p12"/>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67" name="Google Shape;367;p12"/>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68" name="Google Shape;368;p12"/>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69" name="Google Shape;369;p12"/>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0" name="Google Shape;370;p12"/>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1" name="Google Shape;371;p12"/>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2" name="Google Shape;372;p12"/>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3" name="Google Shape;373;p12"/>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4" name="Google Shape;374;p12"/>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grpSp>
        <p:nvGrpSpPr>
          <p:cNvPr id="375" name="Google Shape;375;p12"/>
          <p:cNvGrpSpPr/>
          <p:nvPr/>
        </p:nvGrpSpPr>
        <p:grpSpPr>
          <a:xfrm>
            <a:off x="8266210" y="217135"/>
            <a:ext cx="375841" cy="347411"/>
            <a:chOff x="1192281" y="1241015"/>
            <a:chExt cx="1306820" cy="1207967"/>
          </a:xfrm>
        </p:grpSpPr>
        <p:sp>
          <p:nvSpPr>
            <p:cNvPr id="376" name="Google Shape;376;p12"/>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377" name="Google Shape;377;p12"/>
            <p:cNvGrpSpPr/>
            <p:nvPr/>
          </p:nvGrpSpPr>
          <p:grpSpPr>
            <a:xfrm>
              <a:off x="1194283" y="1241015"/>
              <a:ext cx="1304818" cy="1206539"/>
              <a:chOff x="-2286001" y="463550"/>
              <a:chExt cx="1981200" cy="1831975"/>
            </a:xfrm>
          </p:grpSpPr>
          <p:sp>
            <p:nvSpPr>
              <p:cNvPr id="378" name="Google Shape;378;p12"/>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79" name="Google Shape;379;p12"/>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0" name="Google Shape;380;p12"/>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1" name="Google Shape;381;p12"/>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2" name="Google Shape;382;p12"/>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3" name="Google Shape;383;p12"/>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4" name="Google Shape;384;p12"/>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5" name="Google Shape;385;p12"/>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6" name="Google Shape;386;p12"/>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7" name="Google Shape;387;p12"/>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388" name="Google Shape;388;p12"/>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389" name="Google Shape;389;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NAV - Section Divider 5">
  <p:cSld name="NAV - Section Divider 5">
    <p:spTree>
      <p:nvGrpSpPr>
        <p:cNvPr id="1" name="Shape 390"/>
        <p:cNvGrpSpPr/>
        <p:nvPr/>
      </p:nvGrpSpPr>
      <p:grpSpPr>
        <a:xfrm>
          <a:off x="0" y="0"/>
          <a:ext cx="0" cy="0"/>
          <a:chOff x="0" y="0"/>
          <a:chExt cx="0" cy="0"/>
        </a:xfrm>
      </p:grpSpPr>
      <p:pic>
        <p:nvPicPr>
          <p:cNvPr id="391" name="Google Shape;391;p13"/>
          <p:cNvPicPr preferRelativeResize="0"/>
          <p:nvPr/>
        </p:nvPicPr>
        <p:blipFill rotWithShape="1">
          <a:blip r:embed="rId2">
            <a:alphaModFix/>
          </a:blip>
          <a:srcRect/>
          <a:stretch/>
        </p:blipFill>
        <p:spPr>
          <a:xfrm>
            <a:off x="411587" y="534924"/>
            <a:ext cx="1433325" cy="212598"/>
          </a:xfrm>
          <a:prstGeom prst="rect">
            <a:avLst/>
          </a:prstGeom>
          <a:noFill/>
          <a:ln>
            <a:noFill/>
          </a:ln>
        </p:spPr>
      </p:pic>
      <p:pic>
        <p:nvPicPr>
          <p:cNvPr id="392" name="Google Shape;392;p13" descr="\\fon2f2\u_t1257873447\tarter\My Documents\EPS\GitLab\Template - 604614612\Assets\Sec_div_5.jpg"/>
          <p:cNvPicPr preferRelativeResize="0"/>
          <p:nvPr/>
        </p:nvPicPr>
        <p:blipFill rotWithShape="1">
          <a:blip r:embed="rId3">
            <a:alphaModFix/>
          </a:blip>
          <a:srcRect l="1029" t="8422" r="2733" b="10355"/>
          <a:stretch/>
        </p:blipFill>
        <p:spPr>
          <a:xfrm>
            <a:off x="0" y="-1"/>
            <a:ext cx="9143999" cy="5143502"/>
          </a:xfrm>
          <a:prstGeom prst="rect">
            <a:avLst/>
          </a:prstGeom>
          <a:noFill/>
          <a:ln>
            <a:noFill/>
          </a:ln>
        </p:spPr>
      </p:pic>
      <p:sp>
        <p:nvSpPr>
          <p:cNvPr id="393" name="Google Shape;393;p13"/>
          <p:cNvSpPr txBox="1">
            <a:spLocks noGrp="1"/>
          </p:cNvSpPr>
          <p:nvPr>
            <p:ph type="body" idx="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94" name="Google Shape;394;p13"/>
          <p:cNvSpPr/>
          <p:nvPr/>
        </p:nvSpPr>
        <p:spPr>
          <a:xfrm>
            <a:off x="0" y="-1"/>
            <a:ext cx="9144000" cy="5143500"/>
          </a:xfrm>
          <a:prstGeom prst="rect">
            <a:avLst/>
          </a:prstGeom>
          <a:solidFill>
            <a:srgbClr val="6B4FBB">
              <a:alpha val="890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395" name="Google Shape;395;p13"/>
          <p:cNvSpPr/>
          <p:nvPr/>
        </p:nvSpPr>
        <p:spPr>
          <a:xfrm>
            <a:off x="-1" y="-1"/>
            <a:ext cx="3558300" cy="5143500"/>
          </a:xfrm>
          <a:prstGeom prst="rect">
            <a:avLst/>
          </a:prstGeom>
          <a:gradFill>
            <a:gsLst>
              <a:gs pos="0">
                <a:srgbClr val="110425">
                  <a:alpha val="69019"/>
                </a:srgbClr>
              </a:gs>
              <a:gs pos="50000">
                <a:srgbClr val="380E74">
                  <a:alpha val="69019"/>
                </a:srgbClr>
              </a:gs>
              <a:gs pos="100000">
                <a:srgbClr val="6E49CC">
                  <a:alpha val="6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396" name="Google Shape;396;p13"/>
          <p:cNvSpPr txBox="1">
            <a:spLocks noGrp="1"/>
          </p:cNvSpPr>
          <p:nvPr>
            <p:ph type="body" idx="2"/>
          </p:nvPr>
        </p:nvSpPr>
        <p:spPr>
          <a:xfrm>
            <a:off x="500150" y="2499640"/>
            <a:ext cx="3015300" cy="133200"/>
          </a:xfrm>
          <a:prstGeom prst="rect">
            <a:avLst/>
          </a:prstGeom>
          <a:noFill/>
          <a:ln>
            <a:noFill/>
          </a:ln>
        </p:spPr>
        <p:txBody>
          <a:bodyPr spcFirstLastPara="1" wrap="square" lIns="0" tIns="0" rIns="0" bIns="68575" anchor="t" anchorCtr="0">
            <a:noAutofit/>
          </a:bodyPr>
          <a:lstStyle>
            <a:lvl1pPr marL="457200" lvl="0" indent="-228600" algn="l" rtl="0">
              <a:lnSpc>
                <a:spcPct val="100000"/>
              </a:lnSpc>
              <a:spcBef>
                <a:spcPts val="0"/>
              </a:spcBef>
              <a:spcAft>
                <a:spcPts val="0"/>
              </a:spcAft>
              <a:buSzPts val="1100"/>
              <a:buNone/>
              <a:defRPr sz="1000" b="0" cap="none">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97" name="Google Shape;397;p13"/>
          <p:cNvSpPr txBox="1">
            <a:spLocks noGrp="1"/>
          </p:cNvSpPr>
          <p:nvPr>
            <p:ph type="title"/>
          </p:nvPr>
        </p:nvSpPr>
        <p:spPr>
          <a:xfrm>
            <a:off x="500149" y="2868260"/>
            <a:ext cx="3015300" cy="33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300"/>
              <a:buFont typeface="Source Sans Pro"/>
              <a:buNone/>
              <a:defRPr sz="2300" b="0" i="0" u="none" strike="noStrike" cap="none">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8" name="Google Shape;398;p13"/>
          <p:cNvSpPr txBox="1">
            <a:spLocks noGrp="1"/>
          </p:cNvSpPr>
          <p:nvPr>
            <p:ph type="body" idx="3"/>
          </p:nvPr>
        </p:nvSpPr>
        <p:spPr>
          <a:xfrm>
            <a:off x="500149" y="3261584"/>
            <a:ext cx="3015300" cy="211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500" b="0">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grpSp>
        <p:nvGrpSpPr>
          <p:cNvPr id="399" name="Google Shape;399;p13"/>
          <p:cNvGrpSpPr/>
          <p:nvPr/>
        </p:nvGrpSpPr>
        <p:grpSpPr>
          <a:xfrm>
            <a:off x="3636953" y="1522572"/>
            <a:ext cx="206654" cy="233353"/>
            <a:chOff x="4847987" y="2030092"/>
            <a:chExt cx="275466" cy="311138"/>
          </a:xfrm>
        </p:grpSpPr>
        <p:sp>
          <p:nvSpPr>
            <p:cNvPr id="400" name="Google Shape;400;p13"/>
            <p:cNvSpPr/>
            <p:nvPr/>
          </p:nvSpPr>
          <p:spPr>
            <a:xfrm rot="5400000">
              <a:off x="4830151" y="2047928"/>
              <a:ext cx="311138" cy="275466"/>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chemeClr val="lt1">
                <a:alpha val="8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01" name="Google Shape;401;p13"/>
            <p:cNvSpPr/>
            <p:nvPr/>
          </p:nvSpPr>
          <p:spPr>
            <a:xfrm rot="5400000">
              <a:off x="4838908" y="2077726"/>
              <a:ext cx="243821" cy="21586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554488">
                <a:alpha val="6706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402" name="Google Shape;402;p13"/>
          <p:cNvGrpSpPr/>
          <p:nvPr/>
        </p:nvGrpSpPr>
        <p:grpSpPr>
          <a:xfrm>
            <a:off x="3558467" y="-1"/>
            <a:ext cx="82200" cy="5143501"/>
            <a:chOff x="4705349" y="-1"/>
            <a:chExt cx="109571" cy="6858001"/>
          </a:xfrm>
        </p:grpSpPr>
        <p:sp>
          <p:nvSpPr>
            <p:cNvPr id="403" name="Google Shape;403;p13"/>
            <p:cNvSpPr/>
            <p:nvPr/>
          </p:nvSpPr>
          <p:spPr>
            <a:xfrm>
              <a:off x="4705349" y="0"/>
              <a:ext cx="54600" cy="6858000"/>
            </a:xfrm>
            <a:prstGeom prst="rect">
              <a:avLst/>
            </a:prstGeom>
            <a:solidFill>
              <a:srgbClr val="554488">
                <a:alpha val="6706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404" name="Google Shape;404;p13"/>
            <p:cNvSpPr/>
            <p:nvPr/>
          </p:nvSpPr>
          <p:spPr>
            <a:xfrm>
              <a:off x="4760020" y="-1"/>
              <a:ext cx="54900" cy="6858000"/>
            </a:xfrm>
            <a:prstGeom prst="rect">
              <a:avLst/>
            </a:prstGeom>
            <a:solidFill>
              <a:srgbClr val="F9F9F9">
                <a:alpha val="941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sp>
        <p:nvSpPr>
          <p:cNvPr id="405" name="Google Shape;405;p13"/>
          <p:cNvSpPr/>
          <p:nvPr/>
        </p:nvSpPr>
        <p:spPr>
          <a:xfrm>
            <a:off x="0" y="4766310"/>
            <a:ext cx="9144000" cy="377100"/>
          </a:xfrm>
          <a:prstGeom prst="rect">
            <a:avLst/>
          </a:prstGeom>
          <a:solidFill>
            <a:srgbClr val="554488"/>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cxnSp>
        <p:nvCxnSpPr>
          <p:cNvPr id="406" name="Google Shape;406;p13"/>
          <p:cNvCxnSpPr/>
          <p:nvPr/>
        </p:nvCxnSpPr>
        <p:spPr>
          <a:xfrm>
            <a:off x="1343375" y="1653654"/>
            <a:ext cx="2172000" cy="0"/>
          </a:xfrm>
          <a:prstGeom prst="straightConnector1">
            <a:avLst/>
          </a:prstGeom>
          <a:noFill/>
          <a:ln w="12700" cap="flat" cmpd="sng">
            <a:solidFill>
              <a:srgbClr val="FFFFFF"/>
            </a:solidFill>
            <a:prstDash val="solid"/>
            <a:round/>
            <a:headEnd type="none" w="sm" len="sm"/>
            <a:tailEnd type="none" w="sm" len="sm"/>
          </a:ln>
        </p:spPr>
      </p:cxnSp>
      <p:cxnSp>
        <p:nvCxnSpPr>
          <p:cNvPr id="407" name="Google Shape;407;p13"/>
          <p:cNvCxnSpPr/>
          <p:nvPr/>
        </p:nvCxnSpPr>
        <p:spPr>
          <a:xfrm>
            <a:off x="482310" y="2749029"/>
            <a:ext cx="632400" cy="0"/>
          </a:xfrm>
          <a:prstGeom prst="straightConnector1">
            <a:avLst/>
          </a:prstGeom>
          <a:noFill/>
          <a:ln w="12700" cap="flat" cmpd="sng">
            <a:solidFill>
              <a:schemeClr val="lt1">
                <a:alpha val="60000"/>
              </a:schemeClr>
            </a:solidFill>
            <a:prstDash val="solid"/>
            <a:round/>
            <a:headEnd type="none" w="sm" len="sm"/>
            <a:tailEnd type="none" w="sm" len="sm"/>
          </a:ln>
        </p:spPr>
      </p:cxnSp>
      <p:grpSp>
        <p:nvGrpSpPr>
          <p:cNvPr id="408" name="Google Shape;408;p13"/>
          <p:cNvGrpSpPr/>
          <p:nvPr/>
        </p:nvGrpSpPr>
        <p:grpSpPr>
          <a:xfrm>
            <a:off x="468777" y="1024452"/>
            <a:ext cx="2225943" cy="692130"/>
            <a:chOff x="1192340" y="2749506"/>
            <a:chExt cx="3845126" cy="1196008"/>
          </a:xfrm>
        </p:grpSpPr>
        <p:grpSp>
          <p:nvGrpSpPr>
            <p:cNvPr id="409" name="Google Shape;409;p13"/>
            <p:cNvGrpSpPr/>
            <p:nvPr/>
          </p:nvGrpSpPr>
          <p:grpSpPr>
            <a:xfrm>
              <a:off x="2710224" y="3020715"/>
              <a:ext cx="2327243" cy="648500"/>
              <a:chOff x="4659949" y="-5410200"/>
              <a:chExt cx="3138984" cy="874697"/>
            </a:xfrm>
          </p:grpSpPr>
          <p:sp>
            <p:nvSpPr>
              <p:cNvPr id="410" name="Google Shape;410;p13"/>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1" name="Google Shape;411;p13"/>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2" name="Google Shape;412;p13"/>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3" name="Google Shape;413;p13"/>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4" name="Google Shape;414;p13"/>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5" name="Google Shape;415;p13"/>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6" name="Google Shape;416;p13"/>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417" name="Google Shape;417;p13"/>
            <p:cNvGrpSpPr/>
            <p:nvPr/>
          </p:nvGrpSpPr>
          <p:grpSpPr>
            <a:xfrm>
              <a:off x="1192340" y="2749506"/>
              <a:ext cx="1294013" cy="1196008"/>
              <a:chOff x="1192281" y="1241015"/>
              <a:chExt cx="1306820" cy="1207967"/>
            </a:xfrm>
          </p:grpSpPr>
          <p:sp>
            <p:nvSpPr>
              <p:cNvPr id="418" name="Google Shape;418;p13"/>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419" name="Google Shape;419;p13"/>
              <p:cNvGrpSpPr/>
              <p:nvPr/>
            </p:nvGrpSpPr>
            <p:grpSpPr>
              <a:xfrm>
                <a:off x="1194283" y="1241015"/>
                <a:ext cx="1304818" cy="1206539"/>
                <a:chOff x="-2286001" y="463550"/>
                <a:chExt cx="1981200" cy="1831975"/>
              </a:xfrm>
            </p:grpSpPr>
            <p:sp>
              <p:nvSpPr>
                <p:cNvPr id="420" name="Google Shape;420;p13"/>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1" name="Google Shape;421;p13"/>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2" name="Google Shape;422;p13"/>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3" name="Google Shape;423;p13"/>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4" name="Google Shape;424;p13"/>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5" name="Google Shape;425;p13"/>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6" name="Google Shape;426;p13"/>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7" name="Google Shape;427;p13"/>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8" name="Google Shape;428;p13"/>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29" name="Google Shape;429;p13"/>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30" name="Google Shape;430;p13"/>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grpSp>
        <p:nvGrpSpPr>
          <p:cNvPr id="431" name="Google Shape;431;p13"/>
          <p:cNvGrpSpPr/>
          <p:nvPr/>
        </p:nvGrpSpPr>
        <p:grpSpPr>
          <a:xfrm>
            <a:off x="8266210" y="217135"/>
            <a:ext cx="375841" cy="347411"/>
            <a:chOff x="1192281" y="1241015"/>
            <a:chExt cx="1306820" cy="1207967"/>
          </a:xfrm>
        </p:grpSpPr>
        <p:sp>
          <p:nvSpPr>
            <p:cNvPr id="432" name="Google Shape;432;p13"/>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433" name="Google Shape;433;p13"/>
            <p:cNvGrpSpPr/>
            <p:nvPr/>
          </p:nvGrpSpPr>
          <p:grpSpPr>
            <a:xfrm>
              <a:off x="1194283" y="1241015"/>
              <a:ext cx="1304818" cy="1206539"/>
              <a:chOff x="-2286001" y="463550"/>
              <a:chExt cx="1981200" cy="1831975"/>
            </a:xfrm>
          </p:grpSpPr>
          <p:sp>
            <p:nvSpPr>
              <p:cNvPr id="434" name="Google Shape;434;p13"/>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35" name="Google Shape;435;p13"/>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36" name="Google Shape;436;p13"/>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37" name="Google Shape;437;p13"/>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38" name="Google Shape;438;p13"/>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39" name="Google Shape;439;p13"/>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40" name="Google Shape;440;p13"/>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41" name="Google Shape;441;p13"/>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42" name="Google Shape;442;p13"/>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43" name="Google Shape;443;p13"/>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44" name="Google Shape;444;p13"/>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445" name="Google Shape;445;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V - Appendix Divider">
  <p:cSld name="NAV - Appendix Divider">
    <p:spTree>
      <p:nvGrpSpPr>
        <p:cNvPr id="1" name="Shape 446"/>
        <p:cNvGrpSpPr/>
        <p:nvPr/>
      </p:nvGrpSpPr>
      <p:grpSpPr>
        <a:xfrm>
          <a:off x="0" y="0"/>
          <a:ext cx="0" cy="0"/>
          <a:chOff x="0" y="0"/>
          <a:chExt cx="0" cy="0"/>
        </a:xfrm>
      </p:grpSpPr>
      <p:pic>
        <p:nvPicPr>
          <p:cNvPr id="447" name="Google Shape;447;p14" descr="\\fon2f2\u_t1257873447\tarter\My Documents\EPS\GitLab\Template - 604614612\Assets\just-commit-blog-cover.png"/>
          <p:cNvPicPr preferRelativeResize="0"/>
          <p:nvPr/>
        </p:nvPicPr>
        <p:blipFill rotWithShape="1">
          <a:blip r:embed="rId2">
            <a:alphaModFix/>
          </a:blip>
          <a:srcRect l="23633" t="4351" r="29889" b="4995"/>
          <a:stretch/>
        </p:blipFill>
        <p:spPr>
          <a:xfrm>
            <a:off x="0" y="0"/>
            <a:ext cx="9144000" cy="4766310"/>
          </a:xfrm>
          <a:prstGeom prst="rect">
            <a:avLst/>
          </a:prstGeom>
          <a:noFill/>
          <a:ln>
            <a:noFill/>
          </a:ln>
        </p:spPr>
      </p:pic>
      <p:sp>
        <p:nvSpPr>
          <p:cNvPr id="448" name="Google Shape;448;p14"/>
          <p:cNvSpPr txBox="1">
            <a:spLocks noGrp="1"/>
          </p:cNvSpPr>
          <p:nvPr>
            <p:ph type="body" idx="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pic>
        <p:nvPicPr>
          <p:cNvPr id="449" name="Google Shape;449;p14"/>
          <p:cNvPicPr preferRelativeResize="0"/>
          <p:nvPr/>
        </p:nvPicPr>
        <p:blipFill rotWithShape="1">
          <a:blip r:embed="rId3">
            <a:alphaModFix/>
          </a:blip>
          <a:srcRect/>
          <a:stretch/>
        </p:blipFill>
        <p:spPr>
          <a:xfrm>
            <a:off x="411587" y="534924"/>
            <a:ext cx="1433325" cy="212598"/>
          </a:xfrm>
          <a:prstGeom prst="rect">
            <a:avLst/>
          </a:prstGeom>
          <a:noFill/>
          <a:ln>
            <a:noFill/>
          </a:ln>
        </p:spPr>
      </p:pic>
      <p:sp>
        <p:nvSpPr>
          <p:cNvPr id="450" name="Google Shape;450;p14"/>
          <p:cNvSpPr/>
          <p:nvPr/>
        </p:nvSpPr>
        <p:spPr>
          <a:xfrm>
            <a:off x="0" y="-1"/>
            <a:ext cx="9144000" cy="5143500"/>
          </a:xfrm>
          <a:prstGeom prst="rect">
            <a:avLst/>
          </a:prstGeom>
          <a:solidFill>
            <a:srgbClr val="6B4FBB">
              <a:alpha val="890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451" name="Google Shape;451;p14"/>
          <p:cNvSpPr/>
          <p:nvPr/>
        </p:nvSpPr>
        <p:spPr>
          <a:xfrm>
            <a:off x="-1" y="-1"/>
            <a:ext cx="3558300" cy="5143500"/>
          </a:xfrm>
          <a:prstGeom prst="rect">
            <a:avLst/>
          </a:prstGeom>
          <a:gradFill>
            <a:gsLst>
              <a:gs pos="0">
                <a:srgbClr val="110425">
                  <a:alpha val="69019"/>
                </a:srgbClr>
              </a:gs>
              <a:gs pos="50000">
                <a:srgbClr val="380E74">
                  <a:alpha val="69019"/>
                </a:srgbClr>
              </a:gs>
              <a:gs pos="100000">
                <a:srgbClr val="6E49CC">
                  <a:alpha val="6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nvGrpSpPr>
          <p:cNvPr id="452" name="Google Shape;452;p14"/>
          <p:cNvGrpSpPr/>
          <p:nvPr/>
        </p:nvGrpSpPr>
        <p:grpSpPr>
          <a:xfrm>
            <a:off x="3636953" y="1522572"/>
            <a:ext cx="206654" cy="233353"/>
            <a:chOff x="4847987" y="2030092"/>
            <a:chExt cx="275466" cy="311138"/>
          </a:xfrm>
        </p:grpSpPr>
        <p:sp>
          <p:nvSpPr>
            <p:cNvPr id="453" name="Google Shape;453;p14"/>
            <p:cNvSpPr/>
            <p:nvPr/>
          </p:nvSpPr>
          <p:spPr>
            <a:xfrm rot="5400000">
              <a:off x="4830151" y="2047928"/>
              <a:ext cx="311138" cy="275466"/>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chemeClr val="lt1">
                <a:alpha val="8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54" name="Google Shape;454;p14"/>
            <p:cNvSpPr/>
            <p:nvPr/>
          </p:nvSpPr>
          <p:spPr>
            <a:xfrm rot="5400000">
              <a:off x="4838908" y="2077726"/>
              <a:ext cx="243821" cy="21586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554488">
                <a:alpha val="6706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455" name="Google Shape;455;p14"/>
          <p:cNvGrpSpPr/>
          <p:nvPr/>
        </p:nvGrpSpPr>
        <p:grpSpPr>
          <a:xfrm>
            <a:off x="3558467" y="-1"/>
            <a:ext cx="82200" cy="5143501"/>
            <a:chOff x="4705349" y="-1"/>
            <a:chExt cx="109571" cy="6858001"/>
          </a:xfrm>
        </p:grpSpPr>
        <p:sp>
          <p:nvSpPr>
            <p:cNvPr id="456" name="Google Shape;456;p14"/>
            <p:cNvSpPr/>
            <p:nvPr/>
          </p:nvSpPr>
          <p:spPr>
            <a:xfrm>
              <a:off x="4705349" y="0"/>
              <a:ext cx="54600" cy="6858000"/>
            </a:xfrm>
            <a:prstGeom prst="rect">
              <a:avLst/>
            </a:prstGeom>
            <a:solidFill>
              <a:srgbClr val="554488">
                <a:alpha val="6706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457" name="Google Shape;457;p14"/>
            <p:cNvSpPr/>
            <p:nvPr/>
          </p:nvSpPr>
          <p:spPr>
            <a:xfrm>
              <a:off x="4760020" y="-1"/>
              <a:ext cx="54900" cy="6858000"/>
            </a:xfrm>
            <a:prstGeom prst="rect">
              <a:avLst/>
            </a:prstGeom>
            <a:solidFill>
              <a:srgbClr val="F9F9F9">
                <a:alpha val="941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sp>
        <p:nvSpPr>
          <p:cNvPr id="458" name="Google Shape;458;p14"/>
          <p:cNvSpPr/>
          <p:nvPr/>
        </p:nvSpPr>
        <p:spPr>
          <a:xfrm>
            <a:off x="0" y="4766310"/>
            <a:ext cx="9144000" cy="377100"/>
          </a:xfrm>
          <a:prstGeom prst="rect">
            <a:avLst/>
          </a:prstGeom>
          <a:solidFill>
            <a:srgbClr val="554488"/>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cxnSp>
        <p:nvCxnSpPr>
          <p:cNvPr id="459" name="Google Shape;459;p14"/>
          <p:cNvCxnSpPr/>
          <p:nvPr/>
        </p:nvCxnSpPr>
        <p:spPr>
          <a:xfrm>
            <a:off x="1343375" y="1653654"/>
            <a:ext cx="2172000" cy="0"/>
          </a:xfrm>
          <a:prstGeom prst="straightConnector1">
            <a:avLst/>
          </a:prstGeom>
          <a:noFill/>
          <a:ln w="12700" cap="flat" cmpd="sng">
            <a:solidFill>
              <a:srgbClr val="FFFFFF"/>
            </a:solidFill>
            <a:prstDash val="solid"/>
            <a:round/>
            <a:headEnd type="none" w="sm" len="sm"/>
            <a:tailEnd type="none" w="sm" len="sm"/>
          </a:ln>
        </p:spPr>
      </p:cxnSp>
      <p:sp>
        <p:nvSpPr>
          <p:cNvPr id="460" name="Google Shape;460;p14"/>
          <p:cNvSpPr txBox="1">
            <a:spLocks noGrp="1"/>
          </p:cNvSpPr>
          <p:nvPr>
            <p:ph type="body" idx="2"/>
          </p:nvPr>
        </p:nvSpPr>
        <p:spPr>
          <a:xfrm>
            <a:off x="500150" y="2499640"/>
            <a:ext cx="3058200" cy="133200"/>
          </a:xfrm>
          <a:prstGeom prst="rect">
            <a:avLst/>
          </a:prstGeom>
          <a:noFill/>
          <a:ln>
            <a:noFill/>
          </a:ln>
        </p:spPr>
        <p:txBody>
          <a:bodyPr spcFirstLastPara="1" wrap="square" lIns="0" tIns="0" rIns="0" bIns="68575" anchor="t" anchorCtr="0">
            <a:noAutofit/>
          </a:bodyPr>
          <a:lstStyle>
            <a:lvl1pPr marL="457200" lvl="0" indent="-228600" algn="l" rtl="0">
              <a:lnSpc>
                <a:spcPct val="100000"/>
              </a:lnSpc>
              <a:spcBef>
                <a:spcPts val="0"/>
              </a:spcBef>
              <a:spcAft>
                <a:spcPts val="0"/>
              </a:spcAft>
              <a:buSzPts val="1100"/>
              <a:buNone/>
              <a:defRPr sz="1000" b="0" cap="none">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461" name="Google Shape;461;p14"/>
          <p:cNvSpPr txBox="1">
            <a:spLocks noGrp="1"/>
          </p:cNvSpPr>
          <p:nvPr>
            <p:ph type="title"/>
          </p:nvPr>
        </p:nvSpPr>
        <p:spPr>
          <a:xfrm>
            <a:off x="500149" y="2868260"/>
            <a:ext cx="3058200" cy="33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300"/>
              <a:buFont typeface="Source Sans Pro"/>
              <a:buNone/>
              <a:defRPr sz="2300" b="0" i="0" u="none" strike="noStrike" cap="none">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2" name="Google Shape;462;p14"/>
          <p:cNvSpPr txBox="1">
            <a:spLocks noGrp="1"/>
          </p:cNvSpPr>
          <p:nvPr>
            <p:ph type="body" idx="3"/>
          </p:nvPr>
        </p:nvSpPr>
        <p:spPr>
          <a:xfrm>
            <a:off x="500149" y="3261584"/>
            <a:ext cx="3058200" cy="211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500" b="0">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463" name="Google Shape;463;p14"/>
          <p:cNvCxnSpPr/>
          <p:nvPr/>
        </p:nvCxnSpPr>
        <p:spPr>
          <a:xfrm>
            <a:off x="482310" y="2749029"/>
            <a:ext cx="732300" cy="0"/>
          </a:xfrm>
          <a:prstGeom prst="straightConnector1">
            <a:avLst/>
          </a:prstGeom>
          <a:noFill/>
          <a:ln w="12700" cap="flat" cmpd="sng">
            <a:solidFill>
              <a:schemeClr val="lt1">
                <a:alpha val="60000"/>
              </a:schemeClr>
            </a:solidFill>
            <a:prstDash val="solid"/>
            <a:round/>
            <a:headEnd type="none" w="sm" len="sm"/>
            <a:tailEnd type="none" w="sm" len="sm"/>
          </a:ln>
        </p:spPr>
      </p:cxnSp>
      <p:grpSp>
        <p:nvGrpSpPr>
          <p:cNvPr id="464" name="Google Shape;464;p14"/>
          <p:cNvGrpSpPr/>
          <p:nvPr/>
        </p:nvGrpSpPr>
        <p:grpSpPr>
          <a:xfrm>
            <a:off x="468777" y="1024452"/>
            <a:ext cx="2225943" cy="692130"/>
            <a:chOff x="1192340" y="2749506"/>
            <a:chExt cx="3845126" cy="1196008"/>
          </a:xfrm>
        </p:grpSpPr>
        <p:grpSp>
          <p:nvGrpSpPr>
            <p:cNvPr id="465" name="Google Shape;465;p14"/>
            <p:cNvGrpSpPr/>
            <p:nvPr/>
          </p:nvGrpSpPr>
          <p:grpSpPr>
            <a:xfrm>
              <a:off x="2710224" y="3020715"/>
              <a:ext cx="2327243" cy="648500"/>
              <a:chOff x="4659949" y="-5410200"/>
              <a:chExt cx="3138984" cy="874697"/>
            </a:xfrm>
          </p:grpSpPr>
          <p:sp>
            <p:nvSpPr>
              <p:cNvPr id="466" name="Google Shape;466;p14"/>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7" name="Google Shape;467;p14"/>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8" name="Google Shape;468;p14"/>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9" name="Google Shape;469;p14"/>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0" name="Google Shape;470;p14"/>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1" name="Google Shape;471;p14"/>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2" name="Google Shape;472;p14"/>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473" name="Google Shape;473;p14"/>
            <p:cNvGrpSpPr/>
            <p:nvPr/>
          </p:nvGrpSpPr>
          <p:grpSpPr>
            <a:xfrm>
              <a:off x="1192340" y="2749506"/>
              <a:ext cx="1294013" cy="1196008"/>
              <a:chOff x="1192281" y="1241015"/>
              <a:chExt cx="1306820" cy="1207967"/>
            </a:xfrm>
          </p:grpSpPr>
          <p:sp>
            <p:nvSpPr>
              <p:cNvPr id="474" name="Google Shape;474;p14"/>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475" name="Google Shape;475;p14"/>
              <p:cNvGrpSpPr/>
              <p:nvPr/>
            </p:nvGrpSpPr>
            <p:grpSpPr>
              <a:xfrm>
                <a:off x="1194283" y="1241015"/>
                <a:ext cx="1304818" cy="1206539"/>
                <a:chOff x="-2286001" y="463550"/>
                <a:chExt cx="1981200" cy="1831975"/>
              </a:xfrm>
            </p:grpSpPr>
            <p:sp>
              <p:nvSpPr>
                <p:cNvPr id="476" name="Google Shape;476;p14"/>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7" name="Google Shape;477;p14"/>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8" name="Google Shape;478;p14"/>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9" name="Google Shape;479;p14"/>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0" name="Google Shape;480;p14"/>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1" name="Google Shape;481;p14"/>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2" name="Google Shape;482;p14"/>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3" name="Google Shape;483;p14"/>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4" name="Google Shape;484;p14"/>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5" name="Google Shape;485;p14"/>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6" name="Google Shape;486;p14"/>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grpSp>
        <p:nvGrpSpPr>
          <p:cNvPr id="487" name="Google Shape;487;p14"/>
          <p:cNvGrpSpPr/>
          <p:nvPr/>
        </p:nvGrpSpPr>
        <p:grpSpPr>
          <a:xfrm>
            <a:off x="8266210" y="217135"/>
            <a:ext cx="375841" cy="347411"/>
            <a:chOff x="1192281" y="1241015"/>
            <a:chExt cx="1306820" cy="1207967"/>
          </a:xfrm>
        </p:grpSpPr>
        <p:sp>
          <p:nvSpPr>
            <p:cNvPr id="488" name="Google Shape;488;p14"/>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489" name="Google Shape;489;p14"/>
            <p:cNvGrpSpPr/>
            <p:nvPr/>
          </p:nvGrpSpPr>
          <p:grpSpPr>
            <a:xfrm>
              <a:off x="1194283" y="1241015"/>
              <a:ext cx="1304818" cy="1206539"/>
              <a:chOff x="-2286001" y="463550"/>
              <a:chExt cx="1981200" cy="1831975"/>
            </a:xfrm>
          </p:grpSpPr>
          <p:sp>
            <p:nvSpPr>
              <p:cNvPr id="490" name="Google Shape;490;p14"/>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1" name="Google Shape;491;p14"/>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2" name="Google Shape;492;p14"/>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3" name="Google Shape;493;p14"/>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4" name="Google Shape;494;p14"/>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5" name="Google Shape;495;p14"/>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6" name="Google Shape;496;p14"/>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7" name="Google Shape;497;p14"/>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8" name="Google Shape;498;p14"/>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499" name="Google Shape;499;p14"/>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500" name="Google Shape;500;p14"/>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501" name="Google Shape;501;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REP - Section Physical Tab">
  <p:cSld name="REP - Section Physical Tab">
    <p:spTree>
      <p:nvGrpSpPr>
        <p:cNvPr id="1" name="Shape 502"/>
        <p:cNvGrpSpPr/>
        <p:nvPr/>
      </p:nvGrpSpPr>
      <p:grpSpPr>
        <a:xfrm>
          <a:off x="0" y="0"/>
          <a:ext cx="0" cy="0"/>
          <a:chOff x="0" y="0"/>
          <a:chExt cx="0" cy="0"/>
        </a:xfrm>
      </p:grpSpPr>
      <p:sp>
        <p:nvSpPr>
          <p:cNvPr id="503" name="Google Shape;503;p15"/>
          <p:cNvSpPr/>
          <p:nvPr/>
        </p:nvSpPr>
        <p:spPr>
          <a:xfrm>
            <a:off x="0" y="4520215"/>
            <a:ext cx="9144000" cy="623400"/>
          </a:xfrm>
          <a:prstGeom prst="rect">
            <a:avLst/>
          </a:prstGeom>
          <a:solidFill>
            <a:srgbClr val="FF0000"/>
          </a:solidFill>
          <a:ln>
            <a:noFill/>
          </a:ln>
        </p:spPr>
        <p:txBody>
          <a:bodyPr spcFirstLastPara="1" wrap="square" lIns="68575" tIns="34275" rIns="68575" bIns="34275" anchor="ctr" anchorCtr="0">
            <a:noAutofit/>
          </a:bodyPr>
          <a:lstStyle/>
          <a:p>
            <a:pPr marL="34290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lt2"/>
              </a:solidFill>
              <a:latin typeface="Arial"/>
              <a:ea typeface="Arial"/>
              <a:cs typeface="Arial"/>
              <a:sym typeface="Arial"/>
            </a:endParaRPr>
          </a:p>
        </p:txBody>
      </p:sp>
      <p:sp>
        <p:nvSpPr>
          <p:cNvPr id="504" name="Google Shape;504;p15"/>
          <p:cNvSpPr txBox="1"/>
          <p:nvPr/>
        </p:nvSpPr>
        <p:spPr>
          <a:xfrm>
            <a:off x="474617" y="2869141"/>
            <a:ext cx="8288400" cy="855300"/>
          </a:xfrm>
          <a:prstGeom prst="rect">
            <a:avLst/>
          </a:prstGeom>
          <a:noFill/>
          <a:ln>
            <a:noFill/>
          </a:ln>
        </p:spPr>
        <p:txBody>
          <a:bodyPr spcFirstLastPara="1" wrap="square" lIns="0" tIns="34275" rIns="34275" bIns="0"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2100" b="0" i="0" u="none" strike="noStrike" cap="none">
                <a:solidFill>
                  <a:schemeClr val="dk1"/>
                </a:solidFill>
                <a:latin typeface="Arial"/>
                <a:ea typeface="Arial"/>
                <a:cs typeface="Arial"/>
                <a:sym typeface="Arial"/>
              </a:rPr>
              <a:t>REPROGRAPHICS:</a:t>
            </a:r>
            <a:br>
              <a:rPr lang="en" sz="2100" b="0" i="0" u="none" strike="noStrike" cap="none">
                <a:solidFill>
                  <a:schemeClr val="dk1"/>
                </a:solidFill>
                <a:latin typeface="Arial"/>
                <a:ea typeface="Arial"/>
                <a:cs typeface="Arial"/>
                <a:sym typeface="Arial"/>
              </a:rPr>
            </a:br>
            <a:r>
              <a:rPr lang="en" sz="2100" b="0" i="0" u="none" strike="noStrike" cap="none">
                <a:solidFill>
                  <a:schemeClr val="dk1"/>
                </a:solidFill>
                <a:latin typeface="Arial"/>
                <a:ea typeface="Arial"/>
                <a:cs typeface="Arial"/>
                <a:sym typeface="Arial"/>
              </a:rPr>
              <a:t>PLEASE REMOVE THIS SHEET AND REPLACE WITH  </a:t>
            </a:r>
            <a:r>
              <a:rPr lang="en" sz="2100" b="1" i="0" u="none" strike="noStrike" cap="none">
                <a:solidFill>
                  <a:schemeClr val="dk1"/>
                </a:solidFill>
                <a:latin typeface="Arial"/>
                <a:ea typeface="Arial"/>
                <a:cs typeface="Arial"/>
                <a:sym typeface="Arial"/>
              </a:rPr>
              <a:t>SECTION PHYSICAL TAB</a:t>
            </a:r>
            <a:endParaRPr sz="1100" b="0" i="0" u="none" strike="noStrike" cap="none">
              <a:solidFill>
                <a:srgbClr val="000000"/>
              </a:solidFill>
              <a:latin typeface="Arial"/>
              <a:ea typeface="Arial"/>
              <a:cs typeface="Arial"/>
              <a:sym typeface="Arial"/>
            </a:endParaRPr>
          </a:p>
        </p:txBody>
      </p:sp>
      <p:sp>
        <p:nvSpPr>
          <p:cNvPr id="505" name="Google Shape;505;p15"/>
          <p:cNvSpPr txBox="1">
            <a:spLocks noGrp="1"/>
          </p:cNvSpPr>
          <p:nvPr>
            <p:ph type="title"/>
          </p:nvPr>
        </p:nvSpPr>
        <p:spPr>
          <a:xfrm>
            <a:off x="503959" y="4731004"/>
            <a:ext cx="8146500" cy="181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1500"/>
              <a:buFont typeface="Source Sans Pro"/>
              <a:buNone/>
              <a:defRPr sz="1500" b="0" i="0" u="none" strike="noStrike" cap="none">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506" name="Google Shape;506;p15"/>
          <p:cNvCxnSpPr/>
          <p:nvPr/>
        </p:nvCxnSpPr>
        <p:spPr>
          <a:xfrm>
            <a:off x="482310" y="2749029"/>
            <a:ext cx="8146500" cy="0"/>
          </a:xfrm>
          <a:prstGeom prst="straightConnector1">
            <a:avLst/>
          </a:prstGeom>
          <a:noFill/>
          <a:ln w="12700" cap="flat" cmpd="sng">
            <a:solidFill>
              <a:schemeClr val="lt2"/>
            </a:solidFill>
            <a:prstDash val="solid"/>
            <a:round/>
            <a:headEnd type="none" w="sm" len="sm"/>
            <a:tailEnd type="none" w="sm" len="sm"/>
          </a:ln>
        </p:spPr>
      </p:cxnSp>
      <p:sp>
        <p:nvSpPr>
          <p:cNvPr id="507" name="Google Shape;507;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REP - Appendix Physical Tab">
  <p:cSld name="REP - Appendix Physical Tab">
    <p:spTree>
      <p:nvGrpSpPr>
        <p:cNvPr id="1" name="Shape 508"/>
        <p:cNvGrpSpPr/>
        <p:nvPr/>
      </p:nvGrpSpPr>
      <p:grpSpPr>
        <a:xfrm>
          <a:off x="0" y="0"/>
          <a:ext cx="0" cy="0"/>
          <a:chOff x="0" y="0"/>
          <a:chExt cx="0" cy="0"/>
        </a:xfrm>
      </p:grpSpPr>
      <p:sp>
        <p:nvSpPr>
          <p:cNvPr id="509" name="Google Shape;509;p16"/>
          <p:cNvSpPr/>
          <p:nvPr/>
        </p:nvSpPr>
        <p:spPr>
          <a:xfrm>
            <a:off x="0" y="4520215"/>
            <a:ext cx="9144000" cy="623400"/>
          </a:xfrm>
          <a:prstGeom prst="rect">
            <a:avLst/>
          </a:prstGeom>
          <a:solidFill>
            <a:srgbClr val="3BC3A3"/>
          </a:solidFill>
          <a:ln>
            <a:noFill/>
          </a:ln>
        </p:spPr>
        <p:txBody>
          <a:bodyPr spcFirstLastPara="1" wrap="square" lIns="68575" tIns="34275" rIns="68575" bIns="34275" anchor="ctr" anchorCtr="0">
            <a:noAutofit/>
          </a:bodyPr>
          <a:lstStyle/>
          <a:p>
            <a:pPr marL="34290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lt2"/>
              </a:solidFill>
              <a:latin typeface="Arial"/>
              <a:ea typeface="Arial"/>
              <a:cs typeface="Arial"/>
              <a:sym typeface="Arial"/>
            </a:endParaRPr>
          </a:p>
        </p:txBody>
      </p:sp>
      <p:sp>
        <p:nvSpPr>
          <p:cNvPr id="510" name="Google Shape;510;p16"/>
          <p:cNvSpPr txBox="1"/>
          <p:nvPr/>
        </p:nvSpPr>
        <p:spPr>
          <a:xfrm>
            <a:off x="474616" y="2869141"/>
            <a:ext cx="8234100" cy="855300"/>
          </a:xfrm>
          <a:prstGeom prst="rect">
            <a:avLst/>
          </a:prstGeom>
          <a:noFill/>
          <a:ln>
            <a:noFill/>
          </a:ln>
        </p:spPr>
        <p:txBody>
          <a:bodyPr spcFirstLastPara="1" wrap="square" lIns="0" tIns="34275" rIns="34275" bIns="0"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2100" b="0" i="0" u="none" strike="noStrike" cap="none">
                <a:solidFill>
                  <a:schemeClr val="dk1"/>
                </a:solidFill>
                <a:latin typeface="Arial"/>
                <a:ea typeface="Arial"/>
                <a:cs typeface="Arial"/>
                <a:sym typeface="Arial"/>
              </a:rPr>
              <a:t>REPROGRAPHICS:</a:t>
            </a:r>
            <a:br>
              <a:rPr lang="en" sz="2100" b="0" i="0" u="none" strike="noStrike" cap="none">
                <a:solidFill>
                  <a:schemeClr val="dk1"/>
                </a:solidFill>
                <a:latin typeface="Arial"/>
                <a:ea typeface="Arial"/>
                <a:cs typeface="Arial"/>
                <a:sym typeface="Arial"/>
              </a:rPr>
            </a:br>
            <a:r>
              <a:rPr lang="en" sz="2100" b="0" i="0" u="none" strike="noStrike" cap="none">
                <a:solidFill>
                  <a:schemeClr val="dk1"/>
                </a:solidFill>
                <a:latin typeface="Arial"/>
                <a:ea typeface="Arial"/>
                <a:cs typeface="Arial"/>
                <a:sym typeface="Arial"/>
              </a:rPr>
              <a:t>PLEASE REMOVE THIS SHEET AND REPLACE WITH</a:t>
            </a:r>
            <a:br>
              <a:rPr lang="en" sz="2100" b="0" i="0" u="none" strike="noStrike" cap="none">
                <a:solidFill>
                  <a:schemeClr val="dk1"/>
                </a:solidFill>
                <a:latin typeface="Arial"/>
                <a:ea typeface="Arial"/>
                <a:cs typeface="Arial"/>
                <a:sym typeface="Arial"/>
              </a:rPr>
            </a:br>
            <a:r>
              <a:rPr lang="en" sz="2100" b="1" i="0" u="none" strike="noStrike" cap="none">
                <a:solidFill>
                  <a:schemeClr val="dk1"/>
                </a:solidFill>
                <a:latin typeface="Arial"/>
                <a:ea typeface="Arial"/>
                <a:cs typeface="Arial"/>
                <a:sym typeface="Arial"/>
              </a:rPr>
              <a:t>APPENDIX PHYSICAL TAB</a:t>
            </a:r>
            <a:endParaRPr sz="1100" b="0" i="0" u="none" strike="noStrike" cap="none">
              <a:solidFill>
                <a:srgbClr val="000000"/>
              </a:solidFill>
              <a:latin typeface="Arial"/>
              <a:ea typeface="Arial"/>
              <a:cs typeface="Arial"/>
              <a:sym typeface="Arial"/>
            </a:endParaRPr>
          </a:p>
        </p:txBody>
      </p:sp>
      <p:sp>
        <p:nvSpPr>
          <p:cNvPr id="511" name="Google Shape;511;p16"/>
          <p:cNvSpPr txBox="1">
            <a:spLocks noGrp="1"/>
          </p:cNvSpPr>
          <p:nvPr>
            <p:ph type="title"/>
          </p:nvPr>
        </p:nvSpPr>
        <p:spPr>
          <a:xfrm>
            <a:off x="503959" y="4731004"/>
            <a:ext cx="8146500" cy="181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1500"/>
              <a:buFont typeface="Source Sans Pro"/>
              <a:buNone/>
              <a:defRPr sz="1500" b="0" i="0" u="none" strike="noStrike" cap="none">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512" name="Google Shape;512;p16"/>
          <p:cNvCxnSpPr/>
          <p:nvPr/>
        </p:nvCxnSpPr>
        <p:spPr>
          <a:xfrm>
            <a:off x="482310" y="2749029"/>
            <a:ext cx="8146500" cy="0"/>
          </a:xfrm>
          <a:prstGeom prst="straightConnector1">
            <a:avLst/>
          </a:prstGeom>
          <a:noFill/>
          <a:ln w="12700" cap="flat" cmpd="sng">
            <a:solidFill>
              <a:schemeClr val="lt2"/>
            </a:solidFill>
            <a:prstDash val="solid"/>
            <a:round/>
            <a:headEnd type="none" w="sm" len="sm"/>
            <a:tailEnd type="none" w="sm" len="sm"/>
          </a:ln>
        </p:spPr>
      </p:cxnSp>
      <p:sp>
        <p:nvSpPr>
          <p:cNvPr id="513" name="Google Shape;51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REP - Generic Physical Tab">
  <p:cSld name="REP - Generic Physical Tab">
    <p:spTree>
      <p:nvGrpSpPr>
        <p:cNvPr id="1" name="Shape 514"/>
        <p:cNvGrpSpPr/>
        <p:nvPr/>
      </p:nvGrpSpPr>
      <p:grpSpPr>
        <a:xfrm>
          <a:off x="0" y="0"/>
          <a:ext cx="0" cy="0"/>
          <a:chOff x="0" y="0"/>
          <a:chExt cx="0" cy="0"/>
        </a:xfrm>
      </p:grpSpPr>
      <p:sp>
        <p:nvSpPr>
          <p:cNvPr id="515" name="Google Shape;515;p17"/>
          <p:cNvSpPr/>
          <p:nvPr/>
        </p:nvSpPr>
        <p:spPr>
          <a:xfrm>
            <a:off x="0" y="4520215"/>
            <a:ext cx="9144000" cy="623400"/>
          </a:xfrm>
          <a:prstGeom prst="rect">
            <a:avLst/>
          </a:prstGeom>
          <a:solidFill>
            <a:srgbClr val="005AA4"/>
          </a:solidFill>
          <a:ln>
            <a:noFill/>
          </a:ln>
        </p:spPr>
        <p:txBody>
          <a:bodyPr spcFirstLastPara="1" wrap="square" lIns="68575" tIns="34275" rIns="68575" bIns="34275" anchor="ctr" anchorCtr="0">
            <a:noAutofit/>
          </a:bodyPr>
          <a:lstStyle/>
          <a:p>
            <a:pPr marL="34290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lt2"/>
              </a:solidFill>
              <a:latin typeface="Arial"/>
              <a:ea typeface="Arial"/>
              <a:cs typeface="Arial"/>
              <a:sym typeface="Arial"/>
            </a:endParaRPr>
          </a:p>
        </p:txBody>
      </p:sp>
      <p:sp>
        <p:nvSpPr>
          <p:cNvPr id="516" name="Google Shape;516;p17"/>
          <p:cNvSpPr txBox="1"/>
          <p:nvPr/>
        </p:nvSpPr>
        <p:spPr>
          <a:xfrm>
            <a:off x="474617" y="2869141"/>
            <a:ext cx="8167200" cy="855300"/>
          </a:xfrm>
          <a:prstGeom prst="rect">
            <a:avLst/>
          </a:prstGeom>
          <a:noFill/>
          <a:ln>
            <a:noFill/>
          </a:ln>
        </p:spPr>
        <p:txBody>
          <a:bodyPr spcFirstLastPara="1" wrap="square" lIns="0" tIns="34275" rIns="34275" bIns="0"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2100" b="0" i="0" u="none" strike="noStrike" cap="none">
                <a:solidFill>
                  <a:schemeClr val="dk1"/>
                </a:solidFill>
                <a:latin typeface="Arial"/>
                <a:ea typeface="Arial"/>
                <a:cs typeface="Arial"/>
                <a:sym typeface="Arial"/>
              </a:rPr>
              <a:t>REPROGRAPHICS:</a:t>
            </a:r>
            <a:br>
              <a:rPr lang="en" sz="2100" b="0" i="0" u="none" strike="noStrike" cap="none">
                <a:solidFill>
                  <a:schemeClr val="dk1"/>
                </a:solidFill>
                <a:latin typeface="Arial"/>
                <a:ea typeface="Arial"/>
                <a:cs typeface="Arial"/>
                <a:sym typeface="Arial"/>
              </a:rPr>
            </a:br>
            <a:r>
              <a:rPr lang="en" sz="2100" b="0" i="0" u="none" strike="noStrike" cap="none">
                <a:solidFill>
                  <a:schemeClr val="dk1"/>
                </a:solidFill>
                <a:latin typeface="Arial"/>
                <a:ea typeface="Arial"/>
                <a:cs typeface="Arial"/>
                <a:sym typeface="Arial"/>
              </a:rPr>
              <a:t>PLEASE REMOVE THIS SHEET AND REPLACE WITH </a:t>
            </a:r>
            <a:r>
              <a:rPr lang="en" sz="2100" b="1" i="0" u="none" strike="noStrike" cap="none">
                <a:solidFill>
                  <a:schemeClr val="dk1"/>
                </a:solidFill>
                <a:latin typeface="Arial"/>
                <a:ea typeface="Arial"/>
                <a:cs typeface="Arial"/>
                <a:sym typeface="Arial"/>
              </a:rPr>
              <a:t>GENERIC PHYSICAL TAB</a:t>
            </a:r>
            <a:endParaRPr sz="1100" b="0" i="0" u="none" strike="noStrike" cap="none">
              <a:solidFill>
                <a:srgbClr val="000000"/>
              </a:solidFill>
              <a:latin typeface="Arial"/>
              <a:ea typeface="Arial"/>
              <a:cs typeface="Arial"/>
              <a:sym typeface="Arial"/>
            </a:endParaRPr>
          </a:p>
        </p:txBody>
      </p:sp>
      <p:sp>
        <p:nvSpPr>
          <p:cNvPr id="517" name="Google Shape;517;p17"/>
          <p:cNvSpPr txBox="1">
            <a:spLocks noGrp="1"/>
          </p:cNvSpPr>
          <p:nvPr>
            <p:ph type="body" idx="1"/>
          </p:nvPr>
        </p:nvSpPr>
        <p:spPr>
          <a:xfrm>
            <a:off x="507077" y="4732020"/>
            <a:ext cx="8146500" cy="181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500" b="0" i="0" u="none" strike="noStrike" cap="none">
                <a:solidFill>
                  <a:srgbClr val="FFFFFF"/>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518" name="Google Shape;518;p17"/>
          <p:cNvCxnSpPr/>
          <p:nvPr/>
        </p:nvCxnSpPr>
        <p:spPr>
          <a:xfrm>
            <a:off x="482310" y="2749029"/>
            <a:ext cx="8146500" cy="0"/>
          </a:xfrm>
          <a:prstGeom prst="straightConnector1">
            <a:avLst/>
          </a:prstGeom>
          <a:noFill/>
          <a:ln w="12700" cap="flat" cmpd="sng">
            <a:solidFill>
              <a:schemeClr val="lt2"/>
            </a:solidFill>
            <a:prstDash val="solid"/>
            <a:round/>
            <a:headEnd type="none" w="sm" len="sm"/>
            <a:tailEnd type="none" w="sm" len="sm"/>
          </a:ln>
        </p:spPr>
      </p:cxnSp>
      <p:sp>
        <p:nvSpPr>
          <p:cNvPr id="519" name="Google Shape;519;p17"/>
          <p:cNvSpPr txBox="1">
            <a:spLocks noGrp="1"/>
          </p:cNvSpPr>
          <p:nvPr>
            <p:ph type="title"/>
          </p:nvPr>
        </p:nvSpPr>
        <p:spPr>
          <a:xfrm>
            <a:off x="507077" y="2341806"/>
            <a:ext cx="8146500" cy="181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500"/>
              <a:buFont typeface="Source Sans Pro"/>
              <a:buNone/>
              <a:defRPr sz="1500" b="0" i="0" u="none" strike="noStrike" cap="none">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0" name="Google Shape;520;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REP - Dummy Slide">
  <p:cSld name="REP - Dummy Slide">
    <p:spTree>
      <p:nvGrpSpPr>
        <p:cNvPr id="1" name="Shape 521"/>
        <p:cNvGrpSpPr/>
        <p:nvPr/>
      </p:nvGrpSpPr>
      <p:grpSpPr>
        <a:xfrm>
          <a:off x="0" y="0"/>
          <a:ext cx="0" cy="0"/>
          <a:chOff x="0" y="0"/>
          <a:chExt cx="0" cy="0"/>
        </a:xfrm>
      </p:grpSpPr>
      <p:sp>
        <p:nvSpPr>
          <p:cNvPr id="522" name="Google Shape;522;p18"/>
          <p:cNvSpPr/>
          <p:nvPr/>
        </p:nvSpPr>
        <p:spPr>
          <a:xfrm>
            <a:off x="0" y="4520215"/>
            <a:ext cx="9144000" cy="623400"/>
          </a:xfrm>
          <a:prstGeom prst="rect">
            <a:avLst/>
          </a:prstGeom>
          <a:solidFill>
            <a:srgbClr val="6769B5"/>
          </a:solidFill>
          <a:ln>
            <a:noFill/>
          </a:ln>
        </p:spPr>
        <p:txBody>
          <a:bodyPr spcFirstLastPara="1" wrap="square" lIns="68575" tIns="34275" rIns="68575" bIns="34275" anchor="ctr" anchorCtr="0">
            <a:noAutofit/>
          </a:bodyPr>
          <a:lstStyle/>
          <a:p>
            <a:pPr marL="34290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lt2"/>
              </a:solidFill>
              <a:latin typeface="Arial"/>
              <a:ea typeface="Arial"/>
              <a:cs typeface="Arial"/>
              <a:sym typeface="Arial"/>
            </a:endParaRPr>
          </a:p>
        </p:txBody>
      </p:sp>
      <p:sp>
        <p:nvSpPr>
          <p:cNvPr id="523" name="Google Shape;523;p18"/>
          <p:cNvSpPr txBox="1"/>
          <p:nvPr/>
        </p:nvSpPr>
        <p:spPr>
          <a:xfrm>
            <a:off x="474618" y="2869141"/>
            <a:ext cx="8115300" cy="855300"/>
          </a:xfrm>
          <a:prstGeom prst="rect">
            <a:avLst/>
          </a:prstGeom>
          <a:noFill/>
          <a:ln>
            <a:noFill/>
          </a:ln>
        </p:spPr>
        <p:txBody>
          <a:bodyPr spcFirstLastPara="1" wrap="square" lIns="0" tIns="34275" rIns="34275" bIns="0"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2100" b="0" i="0" u="none" strike="noStrike" cap="none">
                <a:solidFill>
                  <a:schemeClr val="dk1"/>
                </a:solidFill>
                <a:latin typeface="Arial"/>
                <a:ea typeface="Arial"/>
                <a:cs typeface="Arial"/>
                <a:sym typeface="Arial"/>
              </a:rPr>
              <a:t>REPROGRAPHICS:</a:t>
            </a:r>
            <a:br>
              <a:rPr lang="en" sz="2100" b="0" i="0" u="none" strike="noStrike" cap="none">
                <a:solidFill>
                  <a:schemeClr val="dk1"/>
                </a:solidFill>
                <a:latin typeface="Arial"/>
                <a:ea typeface="Arial"/>
                <a:cs typeface="Arial"/>
                <a:sym typeface="Arial"/>
              </a:rPr>
            </a:br>
            <a:r>
              <a:rPr lang="en" sz="2100" b="0" i="0" u="none" strike="noStrike" cap="none">
                <a:solidFill>
                  <a:schemeClr val="dk1"/>
                </a:solidFill>
                <a:latin typeface="Arial"/>
                <a:ea typeface="Arial"/>
                <a:cs typeface="Arial"/>
                <a:sym typeface="Arial"/>
              </a:rPr>
              <a:t>PLEASE REMOVE THIS SHEET AND REPLACE WITH</a:t>
            </a:r>
            <a:br>
              <a:rPr lang="en" sz="2100" b="0" i="0" u="none" strike="noStrike" cap="none">
                <a:solidFill>
                  <a:schemeClr val="dk1"/>
                </a:solidFill>
                <a:latin typeface="Arial"/>
                <a:ea typeface="Arial"/>
                <a:cs typeface="Arial"/>
                <a:sym typeface="Arial"/>
              </a:rPr>
            </a:br>
            <a:r>
              <a:rPr lang="en" sz="2100" b="1" i="0" u="none" strike="noStrike" cap="none">
                <a:solidFill>
                  <a:schemeClr val="dk1"/>
                </a:solidFill>
                <a:latin typeface="Arial"/>
                <a:ea typeface="Arial"/>
                <a:cs typeface="Arial"/>
                <a:sym typeface="Arial"/>
              </a:rPr>
              <a:t>EXTERNAL PAGE</a:t>
            </a:r>
            <a:endParaRPr sz="1100" b="0" i="0" u="none" strike="noStrike" cap="none">
              <a:solidFill>
                <a:srgbClr val="000000"/>
              </a:solidFill>
              <a:latin typeface="Arial"/>
              <a:ea typeface="Arial"/>
              <a:cs typeface="Arial"/>
              <a:sym typeface="Arial"/>
            </a:endParaRPr>
          </a:p>
        </p:txBody>
      </p:sp>
      <p:sp>
        <p:nvSpPr>
          <p:cNvPr id="524" name="Google Shape;524;p18"/>
          <p:cNvSpPr txBox="1">
            <a:spLocks noGrp="1"/>
          </p:cNvSpPr>
          <p:nvPr>
            <p:ph type="title"/>
          </p:nvPr>
        </p:nvSpPr>
        <p:spPr>
          <a:xfrm>
            <a:off x="503959" y="4731004"/>
            <a:ext cx="8146500" cy="181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1500"/>
              <a:buFont typeface="Source Sans Pro"/>
              <a:buNone/>
              <a:defRPr sz="1500" b="0" i="0" u="none" strike="noStrike" cap="none">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525" name="Google Shape;525;p18"/>
          <p:cNvCxnSpPr/>
          <p:nvPr/>
        </p:nvCxnSpPr>
        <p:spPr>
          <a:xfrm>
            <a:off x="482310" y="2749029"/>
            <a:ext cx="8146500" cy="0"/>
          </a:xfrm>
          <a:prstGeom prst="straightConnector1">
            <a:avLst/>
          </a:prstGeom>
          <a:noFill/>
          <a:ln w="12700" cap="flat" cmpd="sng">
            <a:solidFill>
              <a:schemeClr val="lt2"/>
            </a:solidFill>
            <a:prstDash val="solid"/>
            <a:round/>
            <a:headEnd type="none" w="sm" len="sm"/>
            <a:tailEnd type="none" w="sm" len="sm"/>
          </a:ln>
        </p:spPr>
      </p:cxnSp>
      <p:sp>
        <p:nvSpPr>
          <p:cNvPr id="526" name="Google Shape;52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PA - P - 1 Placeholder in Key Points Area">
  <p:cSld name="KPA - P - 1 Placeholder in Key Points Area">
    <p:spTree>
      <p:nvGrpSpPr>
        <p:cNvPr id="1" name="Shape 527"/>
        <p:cNvGrpSpPr/>
        <p:nvPr/>
      </p:nvGrpSpPr>
      <p:grpSpPr>
        <a:xfrm>
          <a:off x="0" y="0"/>
          <a:ext cx="0" cy="0"/>
          <a:chOff x="0" y="0"/>
          <a:chExt cx="0" cy="0"/>
        </a:xfrm>
      </p:grpSpPr>
      <p:sp>
        <p:nvSpPr>
          <p:cNvPr id="528" name="Google Shape;528;p19"/>
          <p:cNvSpPr txBox="1">
            <a:spLocks noGrp="1"/>
          </p:cNvSpPr>
          <p:nvPr>
            <p:ph type="title"/>
          </p:nvPr>
        </p:nvSpPr>
        <p:spPr>
          <a:xfrm>
            <a:off x="499340" y="123444"/>
            <a:ext cx="81453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9" name="Google Shape;529;p19"/>
          <p:cNvSpPr txBox="1">
            <a:spLocks noGrp="1"/>
          </p:cNvSpPr>
          <p:nvPr>
            <p:ph type="body" idx="1"/>
          </p:nvPr>
        </p:nvSpPr>
        <p:spPr>
          <a:xfrm>
            <a:off x="499340" y="643316"/>
            <a:ext cx="81453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30" name="Google Shape;530;p19"/>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31" name="Google Shape;531;p19"/>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532" name="Google Shape;532;p19"/>
          <p:cNvSpPr txBox="1">
            <a:spLocks noGrp="1"/>
          </p:cNvSpPr>
          <p:nvPr>
            <p:ph type="body" idx="3"/>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33" name="Google Shape;533;p19"/>
          <p:cNvSpPr txBox="1">
            <a:spLocks noGrp="1"/>
          </p:cNvSpPr>
          <p:nvPr>
            <p:ph type="body" idx="4"/>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534" name="Google Shape;534;p19"/>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535" name="Google Shape;535;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PA - P - 2 Placeholders in Key Points Area">
  <p:cSld name="KPA - P - 2 Placeholders in Key Points Area">
    <p:spTree>
      <p:nvGrpSpPr>
        <p:cNvPr id="1" name="Shape 536"/>
        <p:cNvGrpSpPr/>
        <p:nvPr/>
      </p:nvGrpSpPr>
      <p:grpSpPr>
        <a:xfrm>
          <a:off x="0" y="0"/>
          <a:ext cx="0" cy="0"/>
          <a:chOff x="0" y="0"/>
          <a:chExt cx="0" cy="0"/>
        </a:xfrm>
      </p:grpSpPr>
      <p:sp>
        <p:nvSpPr>
          <p:cNvPr id="537" name="Google Shape;537;p20"/>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38" name="Google Shape;538;p20"/>
          <p:cNvSpPr txBox="1">
            <a:spLocks noGrp="1"/>
          </p:cNvSpPr>
          <p:nvPr>
            <p:ph type="body" idx="1"/>
          </p:nvPr>
        </p:nvSpPr>
        <p:spPr>
          <a:xfrm>
            <a:off x="499340" y="644652"/>
            <a:ext cx="81453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39" name="Google Shape;539;p20"/>
          <p:cNvSpPr txBox="1">
            <a:spLocks noGrp="1"/>
          </p:cNvSpPr>
          <p:nvPr>
            <p:ph type="body" idx="2"/>
          </p:nvPr>
        </p:nvSpPr>
        <p:spPr>
          <a:xfrm>
            <a:off x="498764" y="1091902"/>
            <a:ext cx="1662600" cy="15477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40" name="Google Shape;540;p20"/>
          <p:cNvSpPr txBox="1">
            <a:spLocks noGrp="1"/>
          </p:cNvSpPr>
          <p:nvPr>
            <p:ph type="body" idx="3"/>
          </p:nvPr>
        </p:nvSpPr>
        <p:spPr>
          <a:xfrm>
            <a:off x="498764" y="2816150"/>
            <a:ext cx="1662600" cy="120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41" name="Google Shape;541;p20"/>
          <p:cNvSpPr txBox="1">
            <a:spLocks noGrp="1"/>
          </p:cNvSpPr>
          <p:nvPr>
            <p:ph type="body" idx="4"/>
          </p:nvPr>
        </p:nvSpPr>
        <p:spPr>
          <a:xfrm>
            <a:off x="498764" y="2943561"/>
            <a:ext cx="1662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42" name="Google Shape;542;p20"/>
          <p:cNvSpPr txBox="1">
            <a:spLocks noGrp="1"/>
          </p:cNvSpPr>
          <p:nvPr>
            <p:ph type="body" idx="5"/>
          </p:nvPr>
        </p:nvSpPr>
        <p:spPr>
          <a:xfrm>
            <a:off x="498764" y="3070636"/>
            <a:ext cx="16626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43" name="Google Shape;543;p20"/>
          <p:cNvSpPr txBox="1">
            <a:spLocks noGrp="1"/>
          </p:cNvSpPr>
          <p:nvPr>
            <p:ph type="body" idx="6"/>
          </p:nvPr>
        </p:nvSpPr>
        <p:spPr>
          <a:xfrm>
            <a:off x="498764" y="4286923"/>
            <a:ext cx="1662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44" name="Google Shape;544;p20"/>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545" name="Google Shape;545;p20"/>
          <p:cNvSpPr txBox="1">
            <a:spLocks noGrp="1"/>
          </p:cNvSpPr>
          <p:nvPr>
            <p:ph type="body" idx="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46" name="Google Shape;546;p20"/>
          <p:cNvSpPr txBox="1">
            <a:spLocks noGrp="1"/>
          </p:cNvSpPr>
          <p:nvPr>
            <p:ph type="body" idx="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547" name="Google Shape;547;p20"/>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548" name="Google Shape;54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W - P - Blank">
  <p:cSld name="FW - P - Blank">
    <p:spTree>
      <p:nvGrpSpPr>
        <p:cNvPr id="1" name="Shape 56"/>
        <p:cNvGrpSpPr/>
        <p:nvPr/>
      </p:nvGrpSpPr>
      <p:grpSpPr>
        <a:xfrm>
          <a:off x="0" y="0"/>
          <a:ext cx="0" cy="0"/>
          <a:chOff x="0" y="0"/>
          <a:chExt cx="0" cy="0"/>
        </a:xfrm>
      </p:grpSpPr>
      <p:sp>
        <p:nvSpPr>
          <p:cNvPr id="57" name="Google Shape;57;p3"/>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 name="Google Shape;58;p3"/>
          <p:cNvSpPr txBox="1">
            <a:spLocks noGrp="1"/>
          </p:cNvSpPr>
          <p:nvPr>
            <p:ph type="ftr" idx="11"/>
          </p:nvPr>
        </p:nvSpPr>
        <p:spPr>
          <a:xfrm>
            <a:off x="503672" y="446455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59" name="Google Shape;59;p3"/>
          <p:cNvSpPr txBox="1">
            <a:spLocks noGrp="1"/>
          </p:cNvSpPr>
          <p:nvPr>
            <p:ph type="body" idx="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 name="Google Shape;60;p3"/>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PA - P - 3 Placeholders in Key Points Area">
  <p:cSld name="KPA - P - 3 Placeholders in Key Points Area">
    <p:spTree>
      <p:nvGrpSpPr>
        <p:cNvPr id="1" name="Shape 549"/>
        <p:cNvGrpSpPr/>
        <p:nvPr/>
      </p:nvGrpSpPr>
      <p:grpSpPr>
        <a:xfrm>
          <a:off x="0" y="0"/>
          <a:ext cx="0" cy="0"/>
          <a:chOff x="0" y="0"/>
          <a:chExt cx="0" cy="0"/>
        </a:xfrm>
      </p:grpSpPr>
      <p:sp>
        <p:nvSpPr>
          <p:cNvPr id="550" name="Google Shape;550;p21"/>
          <p:cNvSpPr txBox="1">
            <a:spLocks noGrp="1"/>
          </p:cNvSpPr>
          <p:nvPr>
            <p:ph type="title"/>
          </p:nvPr>
        </p:nvSpPr>
        <p:spPr>
          <a:xfrm>
            <a:off x="499340" y="123444"/>
            <a:ext cx="8146500" cy="4485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1" name="Google Shape;551;p21"/>
          <p:cNvSpPr txBox="1">
            <a:spLocks noGrp="1"/>
          </p:cNvSpPr>
          <p:nvPr>
            <p:ph type="body" idx="1"/>
          </p:nvPr>
        </p:nvSpPr>
        <p:spPr>
          <a:xfrm>
            <a:off x="499340" y="644652"/>
            <a:ext cx="81453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2" name="Google Shape;552;p21"/>
          <p:cNvSpPr txBox="1">
            <a:spLocks noGrp="1"/>
          </p:cNvSpPr>
          <p:nvPr>
            <p:ph type="body" idx="2"/>
          </p:nvPr>
        </p:nvSpPr>
        <p:spPr>
          <a:xfrm>
            <a:off x="498764" y="1091901"/>
            <a:ext cx="1662600" cy="9681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3" name="Google Shape;553;p21"/>
          <p:cNvSpPr txBox="1">
            <a:spLocks noGrp="1"/>
          </p:cNvSpPr>
          <p:nvPr>
            <p:ph type="body" idx="3"/>
          </p:nvPr>
        </p:nvSpPr>
        <p:spPr>
          <a:xfrm>
            <a:off x="498764" y="2241625"/>
            <a:ext cx="1662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4" name="Google Shape;554;p21"/>
          <p:cNvSpPr txBox="1">
            <a:spLocks noGrp="1"/>
          </p:cNvSpPr>
          <p:nvPr>
            <p:ph type="body" idx="4"/>
          </p:nvPr>
        </p:nvSpPr>
        <p:spPr>
          <a:xfrm>
            <a:off x="498764" y="2368700"/>
            <a:ext cx="1662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5" name="Google Shape;555;p21"/>
          <p:cNvSpPr txBox="1">
            <a:spLocks noGrp="1"/>
          </p:cNvSpPr>
          <p:nvPr>
            <p:ph type="body" idx="5"/>
          </p:nvPr>
        </p:nvSpPr>
        <p:spPr>
          <a:xfrm>
            <a:off x="498764" y="2495774"/>
            <a:ext cx="16626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6" name="Google Shape;556;p21"/>
          <p:cNvSpPr txBox="1">
            <a:spLocks noGrp="1"/>
          </p:cNvSpPr>
          <p:nvPr>
            <p:ph type="body" idx="6"/>
          </p:nvPr>
        </p:nvSpPr>
        <p:spPr>
          <a:xfrm>
            <a:off x="498764" y="3149301"/>
            <a:ext cx="1662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7" name="Google Shape;557;p21"/>
          <p:cNvSpPr txBox="1">
            <a:spLocks noGrp="1"/>
          </p:cNvSpPr>
          <p:nvPr>
            <p:ph type="body" idx="7"/>
          </p:nvPr>
        </p:nvSpPr>
        <p:spPr>
          <a:xfrm>
            <a:off x="498764" y="3379246"/>
            <a:ext cx="1662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8" name="Google Shape;558;p21"/>
          <p:cNvSpPr txBox="1">
            <a:spLocks noGrp="1"/>
          </p:cNvSpPr>
          <p:nvPr>
            <p:ph type="body" idx="8"/>
          </p:nvPr>
        </p:nvSpPr>
        <p:spPr>
          <a:xfrm>
            <a:off x="498764" y="3506321"/>
            <a:ext cx="1662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59" name="Google Shape;559;p21"/>
          <p:cNvSpPr txBox="1">
            <a:spLocks noGrp="1"/>
          </p:cNvSpPr>
          <p:nvPr>
            <p:ph type="body" idx="9"/>
          </p:nvPr>
        </p:nvSpPr>
        <p:spPr>
          <a:xfrm>
            <a:off x="503671" y="3633395"/>
            <a:ext cx="16626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60" name="Google Shape;560;p21"/>
          <p:cNvSpPr txBox="1">
            <a:spLocks noGrp="1"/>
          </p:cNvSpPr>
          <p:nvPr>
            <p:ph type="body" idx="13"/>
          </p:nvPr>
        </p:nvSpPr>
        <p:spPr>
          <a:xfrm>
            <a:off x="498764" y="4286923"/>
            <a:ext cx="1662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61" name="Google Shape;561;p21"/>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562" name="Google Shape;562;p21"/>
          <p:cNvSpPr txBox="1">
            <a:spLocks noGrp="1"/>
          </p:cNvSpPr>
          <p:nvPr>
            <p:ph type="body" idx="14"/>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63" name="Google Shape;563;p21"/>
          <p:cNvSpPr txBox="1">
            <a:spLocks noGrp="1"/>
          </p:cNvSpPr>
          <p:nvPr>
            <p:ph type="body" idx="15"/>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564" name="Google Shape;564;p21"/>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565" name="Google Shape;56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PA - P - 1 Placeholder">
  <p:cSld name="KPA - P - 1 Placeholder">
    <p:spTree>
      <p:nvGrpSpPr>
        <p:cNvPr id="1" name="Shape 566"/>
        <p:cNvGrpSpPr/>
        <p:nvPr/>
      </p:nvGrpSpPr>
      <p:grpSpPr>
        <a:xfrm>
          <a:off x="0" y="0"/>
          <a:ext cx="0" cy="0"/>
          <a:chOff x="0" y="0"/>
          <a:chExt cx="0" cy="0"/>
        </a:xfrm>
      </p:grpSpPr>
      <p:sp>
        <p:nvSpPr>
          <p:cNvPr id="567" name="Google Shape;567;p22"/>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8" name="Google Shape;568;p22"/>
          <p:cNvSpPr txBox="1">
            <a:spLocks noGrp="1"/>
          </p:cNvSpPr>
          <p:nvPr>
            <p:ph type="body" idx="1"/>
          </p:nvPr>
        </p:nvSpPr>
        <p:spPr>
          <a:xfrm>
            <a:off x="499340" y="644652"/>
            <a:ext cx="81453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69" name="Google Shape;569;p22"/>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70" name="Google Shape;570;p22"/>
          <p:cNvSpPr txBox="1">
            <a:spLocks noGrp="1"/>
          </p:cNvSpPr>
          <p:nvPr>
            <p:ph type="body" idx="3"/>
          </p:nvPr>
        </p:nvSpPr>
        <p:spPr>
          <a:xfrm>
            <a:off x="2593572" y="1091901"/>
            <a:ext cx="6048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71" name="Google Shape;571;p22"/>
          <p:cNvSpPr txBox="1">
            <a:spLocks noGrp="1"/>
          </p:cNvSpPr>
          <p:nvPr>
            <p:ph type="body" idx="4"/>
          </p:nvPr>
        </p:nvSpPr>
        <p:spPr>
          <a:xfrm>
            <a:off x="2593572" y="1218976"/>
            <a:ext cx="6048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72" name="Google Shape;572;p22"/>
          <p:cNvSpPr txBox="1">
            <a:spLocks noGrp="1"/>
          </p:cNvSpPr>
          <p:nvPr>
            <p:ph type="body" idx="5"/>
          </p:nvPr>
        </p:nvSpPr>
        <p:spPr>
          <a:xfrm>
            <a:off x="2593572" y="1346050"/>
            <a:ext cx="60483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73" name="Google Shape;573;p22"/>
          <p:cNvSpPr txBox="1">
            <a:spLocks noGrp="1"/>
          </p:cNvSpPr>
          <p:nvPr>
            <p:ph type="body" idx="6"/>
          </p:nvPr>
        </p:nvSpPr>
        <p:spPr>
          <a:xfrm>
            <a:off x="2593572" y="4286923"/>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74" name="Google Shape;574;p22"/>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575" name="Google Shape;575;p22"/>
          <p:cNvSpPr txBox="1">
            <a:spLocks noGrp="1"/>
          </p:cNvSpPr>
          <p:nvPr>
            <p:ph type="body" idx="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76" name="Google Shape;576;p22"/>
          <p:cNvSpPr txBox="1">
            <a:spLocks noGrp="1"/>
          </p:cNvSpPr>
          <p:nvPr>
            <p:ph type="body" idx="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577" name="Google Shape;577;p22"/>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578" name="Google Shape;578;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PA - P - 2 Placeholders (2 Columns)">
  <p:cSld name="KPA - P - 2 Placeholders (2 Columns)">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499340" y="123444"/>
            <a:ext cx="8146500" cy="4425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1" name="Google Shape;581;p23"/>
          <p:cNvSpPr txBox="1">
            <a:spLocks noGrp="1"/>
          </p:cNvSpPr>
          <p:nvPr>
            <p:ph type="body" idx="1"/>
          </p:nvPr>
        </p:nvSpPr>
        <p:spPr>
          <a:xfrm>
            <a:off x="499340" y="644652"/>
            <a:ext cx="81453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2" name="Google Shape;582;p23"/>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3" name="Google Shape;583;p23"/>
          <p:cNvSpPr txBox="1">
            <a:spLocks noGrp="1"/>
          </p:cNvSpPr>
          <p:nvPr>
            <p:ph type="body" idx="3"/>
          </p:nvPr>
        </p:nvSpPr>
        <p:spPr>
          <a:xfrm>
            <a:off x="2593572"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4" name="Google Shape;584;p23"/>
          <p:cNvSpPr txBox="1">
            <a:spLocks noGrp="1"/>
          </p:cNvSpPr>
          <p:nvPr>
            <p:ph type="body" idx="4"/>
          </p:nvPr>
        </p:nvSpPr>
        <p:spPr>
          <a:xfrm>
            <a:off x="2593572"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5" name="Google Shape;585;p23"/>
          <p:cNvSpPr txBox="1">
            <a:spLocks noGrp="1"/>
          </p:cNvSpPr>
          <p:nvPr>
            <p:ph type="body" idx="5"/>
          </p:nvPr>
        </p:nvSpPr>
        <p:spPr>
          <a:xfrm>
            <a:off x="2593572" y="1346050"/>
            <a:ext cx="29094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6" name="Google Shape;586;p23"/>
          <p:cNvSpPr txBox="1">
            <a:spLocks noGrp="1"/>
          </p:cNvSpPr>
          <p:nvPr>
            <p:ph type="body" idx="6"/>
          </p:nvPr>
        </p:nvSpPr>
        <p:spPr>
          <a:xfrm>
            <a:off x="2593572"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7" name="Google Shape;587;p23"/>
          <p:cNvSpPr txBox="1">
            <a:spLocks noGrp="1"/>
          </p:cNvSpPr>
          <p:nvPr>
            <p:ph type="body" idx="7"/>
          </p:nvPr>
        </p:nvSpPr>
        <p:spPr>
          <a:xfrm>
            <a:off x="5735206"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8" name="Google Shape;588;p23"/>
          <p:cNvSpPr txBox="1">
            <a:spLocks noGrp="1"/>
          </p:cNvSpPr>
          <p:nvPr>
            <p:ph type="body" idx="8"/>
          </p:nvPr>
        </p:nvSpPr>
        <p:spPr>
          <a:xfrm>
            <a:off x="5735206"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89" name="Google Shape;589;p23"/>
          <p:cNvSpPr txBox="1">
            <a:spLocks noGrp="1"/>
          </p:cNvSpPr>
          <p:nvPr>
            <p:ph type="body" idx="9"/>
          </p:nvPr>
        </p:nvSpPr>
        <p:spPr>
          <a:xfrm>
            <a:off x="5735784" y="1346050"/>
            <a:ext cx="29094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90" name="Google Shape;590;p23"/>
          <p:cNvSpPr txBox="1">
            <a:spLocks noGrp="1"/>
          </p:cNvSpPr>
          <p:nvPr>
            <p:ph type="body" idx="13"/>
          </p:nvPr>
        </p:nvSpPr>
        <p:spPr>
          <a:xfrm>
            <a:off x="5735784"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91" name="Google Shape;591;p23"/>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592" name="Google Shape;592;p23"/>
          <p:cNvSpPr txBox="1">
            <a:spLocks noGrp="1"/>
          </p:cNvSpPr>
          <p:nvPr>
            <p:ph type="body" idx="14"/>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93" name="Google Shape;593;p23"/>
          <p:cNvSpPr txBox="1">
            <a:spLocks noGrp="1"/>
          </p:cNvSpPr>
          <p:nvPr>
            <p:ph type="body" idx="15"/>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594" name="Google Shape;594;p23"/>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595" name="Google Shape;59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PA - P - 2 Placeholders (2 Rows)">
  <p:cSld name="KPA - P - 2 Placeholders (2 Rows)">
    <p:spTree>
      <p:nvGrpSpPr>
        <p:cNvPr id="1" name="Shape 596"/>
        <p:cNvGrpSpPr/>
        <p:nvPr/>
      </p:nvGrpSpPr>
      <p:grpSpPr>
        <a:xfrm>
          <a:off x="0" y="0"/>
          <a:ext cx="0" cy="0"/>
          <a:chOff x="0" y="0"/>
          <a:chExt cx="0" cy="0"/>
        </a:xfrm>
      </p:grpSpPr>
      <p:sp>
        <p:nvSpPr>
          <p:cNvPr id="597" name="Google Shape;597;p24"/>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8" name="Google Shape;598;p24"/>
          <p:cNvSpPr txBox="1">
            <a:spLocks noGrp="1"/>
          </p:cNvSpPr>
          <p:nvPr>
            <p:ph type="body" idx="1"/>
          </p:nvPr>
        </p:nvSpPr>
        <p:spPr>
          <a:xfrm>
            <a:off x="499340" y="644652"/>
            <a:ext cx="81453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99" name="Google Shape;599;p24"/>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0" name="Google Shape;600;p24"/>
          <p:cNvSpPr txBox="1">
            <a:spLocks noGrp="1"/>
          </p:cNvSpPr>
          <p:nvPr>
            <p:ph type="body" idx="3"/>
          </p:nvPr>
        </p:nvSpPr>
        <p:spPr>
          <a:xfrm>
            <a:off x="2593572" y="1091901"/>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1" name="Google Shape;601;p24"/>
          <p:cNvSpPr txBox="1">
            <a:spLocks noGrp="1"/>
          </p:cNvSpPr>
          <p:nvPr>
            <p:ph type="body" idx="4"/>
          </p:nvPr>
        </p:nvSpPr>
        <p:spPr>
          <a:xfrm>
            <a:off x="2593572" y="1218976"/>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2" name="Google Shape;602;p24"/>
          <p:cNvSpPr txBox="1">
            <a:spLocks noGrp="1"/>
          </p:cNvSpPr>
          <p:nvPr>
            <p:ph type="body" idx="5"/>
          </p:nvPr>
        </p:nvSpPr>
        <p:spPr>
          <a:xfrm>
            <a:off x="2593572" y="1346050"/>
            <a:ext cx="60516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3" name="Google Shape;603;p24"/>
          <p:cNvSpPr txBox="1">
            <a:spLocks noGrp="1"/>
          </p:cNvSpPr>
          <p:nvPr>
            <p:ph type="body" idx="6"/>
          </p:nvPr>
        </p:nvSpPr>
        <p:spPr>
          <a:xfrm>
            <a:off x="2593572" y="2562337"/>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4" name="Google Shape;604;p24"/>
          <p:cNvSpPr txBox="1">
            <a:spLocks noGrp="1"/>
          </p:cNvSpPr>
          <p:nvPr>
            <p:ph type="body" idx="7"/>
          </p:nvPr>
        </p:nvSpPr>
        <p:spPr>
          <a:xfrm>
            <a:off x="2593572" y="2816150"/>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5" name="Google Shape;605;p24"/>
          <p:cNvSpPr txBox="1">
            <a:spLocks noGrp="1"/>
          </p:cNvSpPr>
          <p:nvPr>
            <p:ph type="body" idx="8"/>
          </p:nvPr>
        </p:nvSpPr>
        <p:spPr>
          <a:xfrm>
            <a:off x="2593572" y="2943561"/>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6" name="Google Shape;606;p24"/>
          <p:cNvSpPr txBox="1">
            <a:spLocks noGrp="1"/>
          </p:cNvSpPr>
          <p:nvPr>
            <p:ph type="body" idx="9"/>
          </p:nvPr>
        </p:nvSpPr>
        <p:spPr>
          <a:xfrm>
            <a:off x="2593572" y="3070636"/>
            <a:ext cx="60516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7" name="Google Shape;607;p24"/>
          <p:cNvSpPr txBox="1">
            <a:spLocks noGrp="1"/>
          </p:cNvSpPr>
          <p:nvPr>
            <p:ph type="body" idx="13"/>
          </p:nvPr>
        </p:nvSpPr>
        <p:spPr>
          <a:xfrm>
            <a:off x="2593572" y="4286923"/>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08" name="Google Shape;608;p24"/>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609" name="Google Shape;609;p24"/>
          <p:cNvSpPr txBox="1">
            <a:spLocks noGrp="1"/>
          </p:cNvSpPr>
          <p:nvPr>
            <p:ph type="body" idx="14"/>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10" name="Google Shape;610;p24"/>
          <p:cNvSpPr txBox="1">
            <a:spLocks noGrp="1"/>
          </p:cNvSpPr>
          <p:nvPr>
            <p:ph type="body" idx="15"/>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611" name="Google Shape;611;p24"/>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612" name="Google Shape;612;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PA - P - 2 Placeholders (Uneven 2 Columns #1)">
  <p:cSld name="KPA - P - 2 Placeholders (Uneven 2 Columns #1)">
    <p:spTree>
      <p:nvGrpSpPr>
        <p:cNvPr id="1" name="Shape 613"/>
        <p:cNvGrpSpPr/>
        <p:nvPr/>
      </p:nvGrpSpPr>
      <p:grpSpPr>
        <a:xfrm>
          <a:off x="0" y="0"/>
          <a:ext cx="0" cy="0"/>
          <a:chOff x="0" y="0"/>
          <a:chExt cx="0" cy="0"/>
        </a:xfrm>
      </p:grpSpPr>
      <p:sp>
        <p:nvSpPr>
          <p:cNvPr id="614" name="Google Shape;614;p25"/>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15" name="Google Shape;615;p25"/>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16" name="Google Shape;616;p25"/>
          <p:cNvSpPr txBox="1">
            <a:spLocks noGrp="1"/>
          </p:cNvSpPr>
          <p:nvPr>
            <p:ph type="body" idx="3"/>
          </p:nvPr>
        </p:nvSpPr>
        <p:spPr>
          <a:xfrm>
            <a:off x="2593572" y="1091901"/>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17" name="Google Shape;617;p25"/>
          <p:cNvSpPr txBox="1">
            <a:spLocks noGrp="1"/>
          </p:cNvSpPr>
          <p:nvPr>
            <p:ph type="body" idx="4"/>
          </p:nvPr>
        </p:nvSpPr>
        <p:spPr>
          <a:xfrm>
            <a:off x="2593572" y="1218976"/>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18" name="Google Shape;618;p25"/>
          <p:cNvSpPr txBox="1">
            <a:spLocks noGrp="1"/>
          </p:cNvSpPr>
          <p:nvPr>
            <p:ph type="body" idx="5"/>
          </p:nvPr>
        </p:nvSpPr>
        <p:spPr>
          <a:xfrm>
            <a:off x="2593572" y="1346050"/>
            <a:ext cx="39570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19" name="Google Shape;619;p25"/>
          <p:cNvSpPr txBox="1">
            <a:spLocks noGrp="1"/>
          </p:cNvSpPr>
          <p:nvPr>
            <p:ph type="body" idx="6"/>
          </p:nvPr>
        </p:nvSpPr>
        <p:spPr>
          <a:xfrm>
            <a:off x="2593572" y="4286923"/>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20" name="Google Shape;620;p25"/>
          <p:cNvSpPr txBox="1">
            <a:spLocks noGrp="1"/>
          </p:cNvSpPr>
          <p:nvPr>
            <p:ph type="body" idx="7"/>
          </p:nvPr>
        </p:nvSpPr>
        <p:spPr>
          <a:xfrm>
            <a:off x="6782610"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21" name="Google Shape;621;p25"/>
          <p:cNvSpPr txBox="1">
            <a:spLocks noGrp="1"/>
          </p:cNvSpPr>
          <p:nvPr>
            <p:ph type="body" idx="8"/>
          </p:nvPr>
        </p:nvSpPr>
        <p:spPr>
          <a:xfrm>
            <a:off x="6782610"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22" name="Google Shape;622;p25"/>
          <p:cNvSpPr txBox="1">
            <a:spLocks noGrp="1"/>
          </p:cNvSpPr>
          <p:nvPr>
            <p:ph type="body" idx="9"/>
          </p:nvPr>
        </p:nvSpPr>
        <p:spPr>
          <a:xfrm>
            <a:off x="6782610" y="1346050"/>
            <a:ext cx="18621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23" name="Google Shape;623;p25"/>
          <p:cNvSpPr txBox="1">
            <a:spLocks noGrp="1"/>
          </p:cNvSpPr>
          <p:nvPr>
            <p:ph type="body" idx="13"/>
          </p:nvPr>
        </p:nvSpPr>
        <p:spPr>
          <a:xfrm>
            <a:off x="6783187"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24" name="Google Shape;624;p25"/>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625" name="Google Shape;625;p25"/>
          <p:cNvSpPr txBox="1">
            <a:spLocks noGrp="1"/>
          </p:cNvSpPr>
          <p:nvPr>
            <p:ph type="body" idx="14"/>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26" name="Google Shape;626;p25"/>
          <p:cNvSpPr txBox="1">
            <a:spLocks noGrp="1"/>
          </p:cNvSpPr>
          <p:nvPr>
            <p:ph type="body" idx="15"/>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627" name="Google Shape;627;p25"/>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628" name="Google Shape;628;p25"/>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9" name="Google Shape;629;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PA - P - 2 Placeholders (Uneven 2 Columns #2)">
  <p:cSld name="KPA - P - 2 Placeholders (Uneven 2 Columns #2)">
    <p:spTree>
      <p:nvGrpSpPr>
        <p:cNvPr id="1" name="Shape 630"/>
        <p:cNvGrpSpPr/>
        <p:nvPr/>
      </p:nvGrpSpPr>
      <p:grpSpPr>
        <a:xfrm>
          <a:off x="0" y="0"/>
          <a:ext cx="0" cy="0"/>
          <a:chOff x="0" y="0"/>
          <a:chExt cx="0" cy="0"/>
        </a:xfrm>
      </p:grpSpPr>
      <p:sp>
        <p:nvSpPr>
          <p:cNvPr id="631" name="Google Shape;631;p26"/>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2" name="Google Shape;632;p26"/>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3" name="Google Shape;633;p26"/>
          <p:cNvSpPr txBox="1">
            <a:spLocks noGrp="1"/>
          </p:cNvSpPr>
          <p:nvPr>
            <p:ph type="body" idx="3"/>
          </p:nvPr>
        </p:nvSpPr>
        <p:spPr>
          <a:xfrm>
            <a:off x="2593572"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4" name="Google Shape;634;p26"/>
          <p:cNvSpPr txBox="1">
            <a:spLocks noGrp="1"/>
          </p:cNvSpPr>
          <p:nvPr>
            <p:ph type="body" idx="4"/>
          </p:nvPr>
        </p:nvSpPr>
        <p:spPr>
          <a:xfrm>
            <a:off x="2593572"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5" name="Google Shape;635;p26"/>
          <p:cNvSpPr txBox="1">
            <a:spLocks noGrp="1"/>
          </p:cNvSpPr>
          <p:nvPr>
            <p:ph type="body" idx="5"/>
          </p:nvPr>
        </p:nvSpPr>
        <p:spPr>
          <a:xfrm>
            <a:off x="2593572" y="1346050"/>
            <a:ext cx="18621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6" name="Google Shape;636;p26"/>
          <p:cNvSpPr txBox="1">
            <a:spLocks noGrp="1"/>
          </p:cNvSpPr>
          <p:nvPr>
            <p:ph type="body" idx="6"/>
          </p:nvPr>
        </p:nvSpPr>
        <p:spPr>
          <a:xfrm>
            <a:off x="2593572"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7" name="Google Shape;637;p26"/>
          <p:cNvSpPr txBox="1">
            <a:spLocks noGrp="1"/>
          </p:cNvSpPr>
          <p:nvPr>
            <p:ph type="body" idx="7"/>
          </p:nvPr>
        </p:nvSpPr>
        <p:spPr>
          <a:xfrm>
            <a:off x="4689995" y="1091901"/>
            <a:ext cx="3954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8" name="Google Shape;638;p26"/>
          <p:cNvSpPr txBox="1">
            <a:spLocks noGrp="1"/>
          </p:cNvSpPr>
          <p:nvPr>
            <p:ph type="body" idx="8"/>
          </p:nvPr>
        </p:nvSpPr>
        <p:spPr>
          <a:xfrm>
            <a:off x="4689995" y="1218976"/>
            <a:ext cx="3954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39" name="Google Shape;639;p26"/>
          <p:cNvSpPr txBox="1">
            <a:spLocks noGrp="1"/>
          </p:cNvSpPr>
          <p:nvPr>
            <p:ph type="body" idx="9"/>
          </p:nvPr>
        </p:nvSpPr>
        <p:spPr>
          <a:xfrm>
            <a:off x="4688380" y="1346050"/>
            <a:ext cx="39546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40" name="Google Shape;640;p26"/>
          <p:cNvSpPr txBox="1">
            <a:spLocks noGrp="1"/>
          </p:cNvSpPr>
          <p:nvPr>
            <p:ph type="body" idx="13"/>
          </p:nvPr>
        </p:nvSpPr>
        <p:spPr>
          <a:xfrm>
            <a:off x="4688380" y="4286923"/>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41" name="Google Shape;641;p26"/>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642" name="Google Shape;642;p26"/>
          <p:cNvSpPr txBox="1">
            <a:spLocks noGrp="1"/>
          </p:cNvSpPr>
          <p:nvPr>
            <p:ph type="body" idx="14"/>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43" name="Google Shape;643;p26"/>
          <p:cNvSpPr txBox="1">
            <a:spLocks noGrp="1"/>
          </p:cNvSpPr>
          <p:nvPr>
            <p:ph type="body" idx="15"/>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644" name="Google Shape;644;p26"/>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645" name="Google Shape;645;p26"/>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6" name="Google Shape;646;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PA - P - 3 Placeholders (3 Columns)">
  <p:cSld name="KPA - P - 3 Placeholders (3 Columns)">
    <p:spTree>
      <p:nvGrpSpPr>
        <p:cNvPr id="1" name="Shape 647"/>
        <p:cNvGrpSpPr/>
        <p:nvPr/>
      </p:nvGrpSpPr>
      <p:grpSpPr>
        <a:xfrm>
          <a:off x="0" y="0"/>
          <a:ext cx="0" cy="0"/>
          <a:chOff x="0" y="0"/>
          <a:chExt cx="0" cy="0"/>
        </a:xfrm>
      </p:grpSpPr>
      <p:sp>
        <p:nvSpPr>
          <p:cNvPr id="648" name="Google Shape;648;p27"/>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49" name="Google Shape;649;p27"/>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0" name="Google Shape;650;p27"/>
          <p:cNvSpPr txBox="1">
            <a:spLocks noGrp="1"/>
          </p:cNvSpPr>
          <p:nvPr>
            <p:ph type="body" idx="3"/>
          </p:nvPr>
        </p:nvSpPr>
        <p:spPr>
          <a:xfrm>
            <a:off x="2593572"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1" name="Google Shape;651;p27"/>
          <p:cNvSpPr txBox="1">
            <a:spLocks noGrp="1"/>
          </p:cNvSpPr>
          <p:nvPr>
            <p:ph type="body" idx="4"/>
          </p:nvPr>
        </p:nvSpPr>
        <p:spPr>
          <a:xfrm>
            <a:off x="2593572"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2" name="Google Shape;652;p27"/>
          <p:cNvSpPr txBox="1">
            <a:spLocks noGrp="1"/>
          </p:cNvSpPr>
          <p:nvPr>
            <p:ph type="body" idx="5"/>
          </p:nvPr>
        </p:nvSpPr>
        <p:spPr>
          <a:xfrm>
            <a:off x="2593572" y="1346050"/>
            <a:ext cx="18621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3" name="Google Shape;653;p27"/>
          <p:cNvSpPr txBox="1">
            <a:spLocks noGrp="1"/>
          </p:cNvSpPr>
          <p:nvPr>
            <p:ph type="body" idx="6"/>
          </p:nvPr>
        </p:nvSpPr>
        <p:spPr>
          <a:xfrm>
            <a:off x="2593572"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4" name="Google Shape;654;p27"/>
          <p:cNvSpPr txBox="1">
            <a:spLocks noGrp="1"/>
          </p:cNvSpPr>
          <p:nvPr>
            <p:ph type="body" idx="7"/>
          </p:nvPr>
        </p:nvSpPr>
        <p:spPr>
          <a:xfrm>
            <a:off x="4689995"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5" name="Google Shape;655;p27"/>
          <p:cNvSpPr txBox="1">
            <a:spLocks noGrp="1"/>
          </p:cNvSpPr>
          <p:nvPr>
            <p:ph type="body" idx="8"/>
          </p:nvPr>
        </p:nvSpPr>
        <p:spPr>
          <a:xfrm>
            <a:off x="4689995"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6" name="Google Shape;656;p27"/>
          <p:cNvSpPr txBox="1">
            <a:spLocks noGrp="1"/>
          </p:cNvSpPr>
          <p:nvPr>
            <p:ph type="body" idx="9"/>
          </p:nvPr>
        </p:nvSpPr>
        <p:spPr>
          <a:xfrm>
            <a:off x="4689995" y="1346050"/>
            <a:ext cx="18621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7" name="Google Shape;657;p27"/>
          <p:cNvSpPr txBox="1">
            <a:spLocks noGrp="1"/>
          </p:cNvSpPr>
          <p:nvPr>
            <p:ph type="body" idx="13"/>
          </p:nvPr>
        </p:nvSpPr>
        <p:spPr>
          <a:xfrm>
            <a:off x="4688379"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8" name="Google Shape;658;p27"/>
          <p:cNvSpPr txBox="1">
            <a:spLocks noGrp="1"/>
          </p:cNvSpPr>
          <p:nvPr>
            <p:ph type="body" idx="14"/>
          </p:nvPr>
        </p:nvSpPr>
        <p:spPr>
          <a:xfrm>
            <a:off x="6782610"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59" name="Google Shape;659;p27"/>
          <p:cNvSpPr txBox="1">
            <a:spLocks noGrp="1"/>
          </p:cNvSpPr>
          <p:nvPr>
            <p:ph type="body" idx="15"/>
          </p:nvPr>
        </p:nvSpPr>
        <p:spPr>
          <a:xfrm>
            <a:off x="6782610"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60" name="Google Shape;660;p27"/>
          <p:cNvSpPr txBox="1">
            <a:spLocks noGrp="1"/>
          </p:cNvSpPr>
          <p:nvPr>
            <p:ph type="body" idx="16"/>
          </p:nvPr>
        </p:nvSpPr>
        <p:spPr>
          <a:xfrm>
            <a:off x="6782610" y="1346050"/>
            <a:ext cx="18621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61" name="Google Shape;661;p27"/>
          <p:cNvSpPr txBox="1">
            <a:spLocks noGrp="1"/>
          </p:cNvSpPr>
          <p:nvPr>
            <p:ph type="body" idx="17"/>
          </p:nvPr>
        </p:nvSpPr>
        <p:spPr>
          <a:xfrm>
            <a:off x="6783187"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62" name="Google Shape;662;p27"/>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663" name="Google Shape;663;p27"/>
          <p:cNvSpPr txBox="1">
            <a:spLocks noGrp="1"/>
          </p:cNvSpPr>
          <p:nvPr>
            <p:ph type="body" idx="18"/>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64" name="Google Shape;664;p27"/>
          <p:cNvSpPr txBox="1">
            <a:spLocks noGrp="1"/>
          </p:cNvSpPr>
          <p:nvPr>
            <p:ph type="body" idx="19"/>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665" name="Google Shape;665;p27"/>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666" name="Google Shape;666;p27"/>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7" name="Google Shape;667;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PA - P - 3 Placeholders (3 Rows)">
  <p:cSld name="KPA - P - 3 Placeholders (3 Rows)">
    <p:spTree>
      <p:nvGrpSpPr>
        <p:cNvPr id="1" name="Shape 668"/>
        <p:cNvGrpSpPr/>
        <p:nvPr/>
      </p:nvGrpSpPr>
      <p:grpSpPr>
        <a:xfrm>
          <a:off x="0" y="0"/>
          <a:ext cx="0" cy="0"/>
          <a:chOff x="0" y="0"/>
          <a:chExt cx="0" cy="0"/>
        </a:xfrm>
      </p:grpSpPr>
      <p:sp>
        <p:nvSpPr>
          <p:cNvPr id="669" name="Google Shape;669;p28"/>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0" name="Google Shape;670;p28"/>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1" name="Google Shape;671;p28"/>
          <p:cNvSpPr txBox="1">
            <a:spLocks noGrp="1"/>
          </p:cNvSpPr>
          <p:nvPr>
            <p:ph type="body" idx="3"/>
          </p:nvPr>
        </p:nvSpPr>
        <p:spPr>
          <a:xfrm>
            <a:off x="2593572" y="1091901"/>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2" name="Google Shape;672;p28"/>
          <p:cNvSpPr txBox="1">
            <a:spLocks noGrp="1"/>
          </p:cNvSpPr>
          <p:nvPr>
            <p:ph type="body" idx="4"/>
          </p:nvPr>
        </p:nvSpPr>
        <p:spPr>
          <a:xfrm>
            <a:off x="2593572" y="1218976"/>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3" name="Google Shape;673;p28"/>
          <p:cNvSpPr txBox="1">
            <a:spLocks noGrp="1"/>
          </p:cNvSpPr>
          <p:nvPr>
            <p:ph type="body" idx="5"/>
          </p:nvPr>
        </p:nvSpPr>
        <p:spPr>
          <a:xfrm>
            <a:off x="2593572" y="1346050"/>
            <a:ext cx="60516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4" name="Google Shape;674;p28"/>
          <p:cNvSpPr txBox="1">
            <a:spLocks noGrp="1"/>
          </p:cNvSpPr>
          <p:nvPr>
            <p:ph type="body" idx="6"/>
          </p:nvPr>
        </p:nvSpPr>
        <p:spPr>
          <a:xfrm>
            <a:off x="2593572" y="1999578"/>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5" name="Google Shape;675;p28"/>
          <p:cNvSpPr txBox="1">
            <a:spLocks noGrp="1"/>
          </p:cNvSpPr>
          <p:nvPr>
            <p:ph type="body" idx="7"/>
          </p:nvPr>
        </p:nvSpPr>
        <p:spPr>
          <a:xfrm>
            <a:off x="2593572" y="2241751"/>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6" name="Google Shape;676;p28"/>
          <p:cNvSpPr txBox="1">
            <a:spLocks noGrp="1"/>
          </p:cNvSpPr>
          <p:nvPr>
            <p:ph type="body" idx="8"/>
          </p:nvPr>
        </p:nvSpPr>
        <p:spPr>
          <a:xfrm>
            <a:off x="2593572" y="2368825"/>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7" name="Google Shape;677;p28"/>
          <p:cNvSpPr txBox="1">
            <a:spLocks noGrp="1"/>
          </p:cNvSpPr>
          <p:nvPr>
            <p:ph type="body" idx="9"/>
          </p:nvPr>
        </p:nvSpPr>
        <p:spPr>
          <a:xfrm>
            <a:off x="2593572" y="2495901"/>
            <a:ext cx="60516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8" name="Google Shape;678;p28"/>
          <p:cNvSpPr txBox="1">
            <a:spLocks noGrp="1"/>
          </p:cNvSpPr>
          <p:nvPr>
            <p:ph type="body" idx="13"/>
          </p:nvPr>
        </p:nvSpPr>
        <p:spPr>
          <a:xfrm>
            <a:off x="2593572" y="3146349"/>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9" name="Google Shape;679;p28"/>
          <p:cNvSpPr txBox="1">
            <a:spLocks noGrp="1"/>
          </p:cNvSpPr>
          <p:nvPr>
            <p:ph type="body" idx="14"/>
          </p:nvPr>
        </p:nvSpPr>
        <p:spPr>
          <a:xfrm>
            <a:off x="2593572" y="3376473"/>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80" name="Google Shape;680;p28"/>
          <p:cNvSpPr txBox="1">
            <a:spLocks noGrp="1"/>
          </p:cNvSpPr>
          <p:nvPr>
            <p:ph type="body" idx="15"/>
          </p:nvPr>
        </p:nvSpPr>
        <p:spPr>
          <a:xfrm>
            <a:off x="2593572" y="3503548"/>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81" name="Google Shape;681;p28"/>
          <p:cNvSpPr txBox="1">
            <a:spLocks noGrp="1"/>
          </p:cNvSpPr>
          <p:nvPr>
            <p:ph type="body" idx="16"/>
          </p:nvPr>
        </p:nvSpPr>
        <p:spPr>
          <a:xfrm>
            <a:off x="2593572" y="3630623"/>
            <a:ext cx="60516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82" name="Google Shape;682;p28"/>
          <p:cNvSpPr txBox="1">
            <a:spLocks noGrp="1"/>
          </p:cNvSpPr>
          <p:nvPr>
            <p:ph type="body" idx="17"/>
          </p:nvPr>
        </p:nvSpPr>
        <p:spPr>
          <a:xfrm>
            <a:off x="2593572" y="4286923"/>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83" name="Google Shape;683;p28"/>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684" name="Google Shape;684;p28"/>
          <p:cNvSpPr txBox="1">
            <a:spLocks noGrp="1"/>
          </p:cNvSpPr>
          <p:nvPr>
            <p:ph type="body" idx="18"/>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85" name="Google Shape;685;p28"/>
          <p:cNvSpPr txBox="1">
            <a:spLocks noGrp="1"/>
          </p:cNvSpPr>
          <p:nvPr>
            <p:ph type="body" idx="19"/>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686" name="Google Shape;686;p28"/>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687" name="Google Shape;687;p28"/>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8" name="Google Shape;688;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PA - P - 3 Placeholders (1 Top, 2 Bottom)">
  <p:cSld name="KPA - P - 3 Placeholders (1 Top, 2 Bottom)">
    <p:spTree>
      <p:nvGrpSpPr>
        <p:cNvPr id="1" name="Shape 689"/>
        <p:cNvGrpSpPr/>
        <p:nvPr/>
      </p:nvGrpSpPr>
      <p:grpSpPr>
        <a:xfrm>
          <a:off x="0" y="0"/>
          <a:ext cx="0" cy="0"/>
          <a:chOff x="0" y="0"/>
          <a:chExt cx="0" cy="0"/>
        </a:xfrm>
      </p:grpSpPr>
      <p:sp>
        <p:nvSpPr>
          <p:cNvPr id="690" name="Google Shape;690;p29"/>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1" name="Google Shape;691;p29"/>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2" name="Google Shape;692;p29"/>
          <p:cNvSpPr txBox="1">
            <a:spLocks noGrp="1"/>
          </p:cNvSpPr>
          <p:nvPr>
            <p:ph type="body" idx="3"/>
          </p:nvPr>
        </p:nvSpPr>
        <p:spPr>
          <a:xfrm>
            <a:off x="2593572" y="1091901"/>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3" name="Google Shape;693;p29"/>
          <p:cNvSpPr txBox="1">
            <a:spLocks noGrp="1"/>
          </p:cNvSpPr>
          <p:nvPr>
            <p:ph type="body" idx="4"/>
          </p:nvPr>
        </p:nvSpPr>
        <p:spPr>
          <a:xfrm>
            <a:off x="2593572" y="1218976"/>
            <a:ext cx="605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4" name="Google Shape;694;p29"/>
          <p:cNvSpPr txBox="1">
            <a:spLocks noGrp="1"/>
          </p:cNvSpPr>
          <p:nvPr>
            <p:ph type="body" idx="5"/>
          </p:nvPr>
        </p:nvSpPr>
        <p:spPr>
          <a:xfrm>
            <a:off x="2593572" y="1346050"/>
            <a:ext cx="60516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5" name="Google Shape;695;p29"/>
          <p:cNvSpPr txBox="1">
            <a:spLocks noGrp="1"/>
          </p:cNvSpPr>
          <p:nvPr>
            <p:ph type="body" idx="6"/>
          </p:nvPr>
        </p:nvSpPr>
        <p:spPr>
          <a:xfrm>
            <a:off x="2589645" y="2564018"/>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6" name="Google Shape;696;p29"/>
          <p:cNvSpPr txBox="1">
            <a:spLocks noGrp="1"/>
          </p:cNvSpPr>
          <p:nvPr>
            <p:ph type="body" idx="7"/>
          </p:nvPr>
        </p:nvSpPr>
        <p:spPr>
          <a:xfrm>
            <a:off x="2593572" y="281615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7" name="Google Shape;697;p29"/>
          <p:cNvSpPr txBox="1">
            <a:spLocks noGrp="1"/>
          </p:cNvSpPr>
          <p:nvPr>
            <p:ph type="body" idx="8"/>
          </p:nvPr>
        </p:nvSpPr>
        <p:spPr>
          <a:xfrm>
            <a:off x="2593572" y="294356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8" name="Google Shape;698;p29"/>
          <p:cNvSpPr txBox="1">
            <a:spLocks noGrp="1"/>
          </p:cNvSpPr>
          <p:nvPr>
            <p:ph type="body" idx="9"/>
          </p:nvPr>
        </p:nvSpPr>
        <p:spPr>
          <a:xfrm>
            <a:off x="2593572" y="3070636"/>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9" name="Google Shape;699;p29"/>
          <p:cNvSpPr txBox="1">
            <a:spLocks noGrp="1"/>
          </p:cNvSpPr>
          <p:nvPr>
            <p:ph type="body" idx="13"/>
          </p:nvPr>
        </p:nvSpPr>
        <p:spPr>
          <a:xfrm>
            <a:off x="2593572"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00" name="Google Shape;700;p29"/>
          <p:cNvSpPr txBox="1">
            <a:spLocks noGrp="1"/>
          </p:cNvSpPr>
          <p:nvPr>
            <p:ph type="body" idx="14"/>
          </p:nvPr>
        </p:nvSpPr>
        <p:spPr>
          <a:xfrm>
            <a:off x="5735206" y="281615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01" name="Google Shape;701;p29"/>
          <p:cNvSpPr txBox="1">
            <a:spLocks noGrp="1"/>
          </p:cNvSpPr>
          <p:nvPr>
            <p:ph type="body" idx="15"/>
          </p:nvPr>
        </p:nvSpPr>
        <p:spPr>
          <a:xfrm>
            <a:off x="5735206" y="294356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02" name="Google Shape;702;p29"/>
          <p:cNvSpPr txBox="1">
            <a:spLocks noGrp="1"/>
          </p:cNvSpPr>
          <p:nvPr>
            <p:ph type="body" idx="16"/>
          </p:nvPr>
        </p:nvSpPr>
        <p:spPr>
          <a:xfrm>
            <a:off x="5735206" y="3070636"/>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03" name="Google Shape;703;p29"/>
          <p:cNvSpPr txBox="1">
            <a:spLocks noGrp="1"/>
          </p:cNvSpPr>
          <p:nvPr>
            <p:ph type="body" idx="17"/>
          </p:nvPr>
        </p:nvSpPr>
        <p:spPr>
          <a:xfrm>
            <a:off x="5735784"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04" name="Google Shape;704;p29"/>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05" name="Google Shape;705;p29"/>
          <p:cNvSpPr txBox="1">
            <a:spLocks noGrp="1"/>
          </p:cNvSpPr>
          <p:nvPr>
            <p:ph type="body" idx="18"/>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06" name="Google Shape;706;p29"/>
          <p:cNvSpPr txBox="1">
            <a:spLocks noGrp="1"/>
          </p:cNvSpPr>
          <p:nvPr>
            <p:ph type="body" idx="19"/>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707" name="Google Shape;707;p29"/>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708" name="Google Shape;708;p29"/>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9" name="Google Shape;709;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PA - P - 3 Placeholders (2 Top, 1 Bottom)">
  <p:cSld name="KPA - P - 3 Placeholders (2 Top, 1 Bottom)">
    <p:spTree>
      <p:nvGrpSpPr>
        <p:cNvPr id="1" name="Shape 710"/>
        <p:cNvGrpSpPr/>
        <p:nvPr/>
      </p:nvGrpSpPr>
      <p:grpSpPr>
        <a:xfrm>
          <a:off x="0" y="0"/>
          <a:ext cx="0" cy="0"/>
          <a:chOff x="0" y="0"/>
          <a:chExt cx="0" cy="0"/>
        </a:xfrm>
      </p:grpSpPr>
      <p:sp>
        <p:nvSpPr>
          <p:cNvPr id="711" name="Google Shape;711;p30"/>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2" name="Google Shape;712;p30"/>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3" name="Google Shape;713;p30"/>
          <p:cNvSpPr txBox="1">
            <a:spLocks noGrp="1"/>
          </p:cNvSpPr>
          <p:nvPr>
            <p:ph type="body" idx="3"/>
          </p:nvPr>
        </p:nvSpPr>
        <p:spPr>
          <a:xfrm>
            <a:off x="2593572"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4" name="Google Shape;714;p30"/>
          <p:cNvSpPr txBox="1">
            <a:spLocks noGrp="1"/>
          </p:cNvSpPr>
          <p:nvPr>
            <p:ph type="body" idx="4"/>
          </p:nvPr>
        </p:nvSpPr>
        <p:spPr>
          <a:xfrm>
            <a:off x="2593572"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5" name="Google Shape;715;p30"/>
          <p:cNvSpPr txBox="1">
            <a:spLocks noGrp="1"/>
          </p:cNvSpPr>
          <p:nvPr>
            <p:ph type="body" idx="5"/>
          </p:nvPr>
        </p:nvSpPr>
        <p:spPr>
          <a:xfrm>
            <a:off x="2593572" y="1346050"/>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6" name="Google Shape;716;p30"/>
          <p:cNvSpPr txBox="1">
            <a:spLocks noGrp="1"/>
          </p:cNvSpPr>
          <p:nvPr>
            <p:ph type="body" idx="6"/>
          </p:nvPr>
        </p:nvSpPr>
        <p:spPr>
          <a:xfrm>
            <a:off x="2593572" y="2562337"/>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7" name="Google Shape;717;p30"/>
          <p:cNvSpPr txBox="1">
            <a:spLocks noGrp="1"/>
          </p:cNvSpPr>
          <p:nvPr>
            <p:ph type="body" idx="7"/>
          </p:nvPr>
        </p:nvSpPr>
        <p:spPr>
          <a:xfrm>
            <a:off x="5735206"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8" name="Google Shape;718;p30"/>
          <p:cNvSpPr txBox="1">
            <a:spLocks noGrp="1"/>
          </p:cNvSpPr>
          <p:nvPr>
            <p:ph type="body" idx="8"/>
          </p:nvPr>
        </p:nvSpPr>
        <p:spPr>
          <a:xfrm>
            <a:off x="5735206"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19" name="Google Shape;719;p30"/>
          <p:cNvSpPr txBox="1">
            <a:spLocks noGrp="1"/>
          </p:cNvSpPr>
          <p:nvPr>
            <p:ph type="body" idx="9"/>
          </p:nvPr>
        </p:nvSpPr>
        <p:spPr>
          <a:xfrm>
            <a:off x="5735206" y="1346050"/>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20" name="Google Shape;720;p30"/>
          <p:cNvSpPr txBox="1">
            <a:spLocks noGrp="1"/>
          </p:cNvSpPr>
          <p:nvPr>
            <p:ph type="body" idx="13"/>
          </p:nvPr>
        </p:nvSpPr>
        <p:spPr>
          <a:xfrm>
            <a:off x="5735784" y="2562337"/>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21" name="Google Shape;721;p30"/>
          <p:cNvSpPr txBox="1">
            <a:spLocks noGrp="1"/>
          </p:cNvSpPr>
          <p:nvPr>
            <p:ph type="body" idx="14"/>
          </p:nvPr>
        </p:nvSpPr>
        <p:spPr>
          <a:xfrm>
            <a:off x="2593571" y="2816150"/>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22" name="Google Shape;722;p30"/>
          <p:cNvSpPr txBox="1">
            <a:spLocks noGrp="1"/>
          </p:cNvSpPr>
          <p:nvPr>
            <p:ph type="body" idx="15"/>
          </p:nvPr>
        </p:nvSpPr>
        <p:spPr>
          <a:xfrm>
            <a:off x="2593571" y="2943561"/>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23" name="Google Shape;723;p30"/>
          <p:cNvSpPr txBox="1">
            <a:spLocks noGrp="1"/>
          </p:cNvSpPr>
          <p:nvPr>
            <p:ph type="body" idx="16"/>
          </p:nvPr>
        </p:nvSpPr>
        <p:spPr>
          <a:xfrm>
            <a:off x="2593571" y="3070636"/>
            <a:ext cx="6051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24" name="Google Shape;724;p30"/>
          <p:cNvSpPr txBox="1">
            <a:spLocks noGrp="1"/>
          </p:cNvSpPr>
          <p:nvPr>
            <p:ph type="body" idx="17"/>
          </p:nvPr>
        </p:nvSpPr>
        <p:spPr>
          <a:xfrm>
            <a:off x="2589645" y="4286923"/>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25" name="Google Shape;725;p30"/>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26" name="Google Shape;726;p30"/>
          <p:cNvSpPr txBox="1">
            <a:spLocks noGrp="1"/>
          </p:cNvSpPr>
          <p:nvPr>
            <p:ph type="body" idx="18"/>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27" name="Google Shape;727;p30"/>
          <p:cNvSpPr txBox="1">
            <a:spLocks noGrp="1"/>
          </p:cNvSpPr>
          <p:nvPr>
            <p:ph type="body" idx="19"/>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728" name="Google Shape;728;p30"/>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729" name="Google Shape;729;p30"/>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0" name="Google Shape;73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W - P - Blank - Color Background">
  <p:cSld name="FW - P - Blank - Color Background">
    <p:bg>
      <p:bgPr>
        <a:solidFill>
          <a:schemeClr val="lt1"/>
        </a:solidFill>
        <a:effectLst/>
      </p:bgPr>
    </p:bg>
    <p:spTree>
      <p:nvGrpSpPr>
        <p:cNvPr id="1" name="Shape 62"/>
        <p:cNvGrpSpPr/>
        <p:nvPr/>
      </p:nvGrpSpPr>
      <p:grpSpPr>
        <a:xfrm>
          <a:off x="0" y="0"/>
          <a:ext cx="0" cy="0"/>
          <a:chOff x="0" y="0"/>
          <a:chExt cx="0" cy="0"/>
        </a:xfrm>
      </p:grpSpPr>
      <p:sp>
        <p:nvSpPr>
          <p:cNvPr id="63" name="Google Shape;63;p4"/>
          <p:cNvSpPr/>
          <p:nvPr/>
        </p:nvSpPr>
        <p:spPr>
          <a:xfrm>
            <a:off x="-1224" y="-1"/>
            <a:ext cx="9144000" cy="5143500"/>
          </a:xfrm>
          <a:prstGeom prst="rect">
            <a:avLst/>
          </a:prstGeom>
          <a:solidFill>
            <a:schemeClr val="lt1"/>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64" name="Google Shape;64;p4"/>
          <p:cNvSpPr/>
          <p:nvPr/>
        </p:nvSpPr>
        <p:spPr>
          <a:xfrm>
            <a:off x="-1" y="-1"/>
            <a:ext cx="9144000" cy="5143500"/>
          </a:xfrm>
          <a:prstGeom prst="rect">
            <a:avLst/>
          </a:prstGeom>
          <a:gradFill>
            <a:gsLst>
              <a:gs pos="0">
                <a:srgbClr val="110425">
                  <a:alpha val="83921"/>
                </a:srgbClr>
              </a:gs>
              <a:gs pos="50000">
                <a:srgbClr val="380E74">
                  <a:alpha val="83921"/>
                </a:srgbClr>
              </a:gs>
              <a:gs pos="100000">
                <a:srgbClr val="6E49CC">
                  <a:alpha val="8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65" name="Google Shape;65;p4"/>
          <p:cNvSpPr txBox="1">
            <a:spLocks noGrp="1"/>
          </p:cNvSpPr>
          <p:nvPr>
            <p:ph type="title"/>
          </p:nvPr>
        </p:nvSpPr>
        <p:spPr>
          <a:xfrm>
            <a:off x="499340" y="123444"/>
            <a:ext cx="8146500" cy="436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lt1"/>
              </a:buClr>
              <a:buSzPts val="1700"/>
              <a:buFont typeface="Source Sans Pro"/>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4"/>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lt1"/>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7" name="Google Shape;67;p4"/>
          <p:cNvSpPr txBox="1">
            <a:spLocks noGrp="1"/>
          </p:cNvSpPr>
          <p:nvPr>
            <p:ph type="ftr" idx="11"/>
          </p:nvPr>
        </p:nvSpPr>
        <p:spPr>
          <a:xfrm>
            <a:off x="503672" y="446455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68" name="Google Shape;68;p4"/>
          <p:cNvSpPr txBox="1">
            <a:spLocks noGrp="1"/>
          </p:cNvSpPr>
          <p:nvPr>
            <p:ph type="body" idx="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69" name="Google Shape;69;p4"/>
          <p:cNvSpPr txBox="1">
            <a:spLocks noGrp="1"/>
          </p:cNvSpPr>
          <p:nvPr>
            <p:ph type="body" idx="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70" name="Google Shape;70;p4"/>
          <p:cNvCxnSpPr/>
          <p:nvPr/>
        </p:nvCxnSpPr>
        <p:spPr>
          <a:xfrm>
            <a:off x="499343" y="612641"/>
            <a:ext cx="8142900" cy="0"/>
          </a:xfrm>
          <a:prstGeom prst="straightConnector1">
            <a:avLst/>
          </a:prstGeom>
          <a:solidFill>
            <a:schemeClr val="accent1"/>
          </a:solidFill>
          <a:ln w="9525" cap="flat" cmpd="sng">
            <a:solidFill>
              <a:schemeClr val="lt1"/>
            </a:solidFill>
            <a:prstDash val="solid"/>
            <a:round/>
            <a:headEnd type="none" w="sm" len="sm"/>
            <a:tailEnd type="none" w="sm" len="sm"/>
          </a:ln>
        </p:spPr>
      </p:cxnSp>
      <p:grpSp>
        <p:nvGrpSpPr>
          <p:cNvPr id="71" name="Google Shape;71;p4"/>
          <p:cNvGrpSpPr/>
          <p:nvPr/>
        </p:nvGrpSpPr>
        <p:grpSpPr>
          <a:xfrm>
            <a:off x="8266210" y="217135"/>
            <a:ext cx="375841" cy="347411"/>
            <a:chOff x="1192281" y="1241015"/>
            <a:chExt cx="1306820" cy="1207967"/>
          </a:xfrm>
        </p:grpSpPr>
        <p:sp>
          <p:nvSpPr>
            <p:cNvPr id="72" name="Google Shape;72;p4"/>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73" name="Google Shape;73;p4"/>
            <p:cNvGrpSpPr/>
            <p:nvPr/>
          </p:nvGrpSpPr>
          <p:grpSpPr>
            <a:xfrm>
              <a:off x="1194283" y="1241015"/>
              <a:ext cx="1304818" cy="1206539"/>
              <a:chOff x="-2286001" y="463550"/>
              <a:chExt cx="1981200" cy="1831975"/>
            </a:xfrm>
          </p:grpSpPr>
          <p:sp>
            <p:nvSpPr>
              <p:cNvPr id="74" name="Google Shape;74;p4"/>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75" name="Google Shape;75;p4"/>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76" name="Google Shape;76;p4"/>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77" name="Google Shape;77;p4"/>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78" name="Google Shape;78;p4"/>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79" name="Google Shape;79;p4"/>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80" name="Google Shape;80;p4"/>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81" name="Google Shape;81;p4"/>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82" name="Google Shape;82;p4"/>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83" name="Google Shape;83;p4"/>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84" name="Google Shape;84;p4"/>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85" name="Google Shape;85;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PA - P - 3 Placeholders (Uneven 2 Top, 1 Bottom)">
  <p:cSld name="KPA - P - 3 Placeholders (Uneven 2 Top, 1 Bottom)">
    <p:spTree>
      <p:nvGrpSpPr>
        <p:cNvPr id="1" name="Shape 731"/>
        <p:cNvGrpSpPr/>
        <p:nvPr/>
      </p:nvGrpSpPr>
      <p:grpSpPr>
        <a:xfrm>
          <a:off x="0" y="0"/>
          <a:ext cx="0" cy="0"/>
          <a:chOff x="0" y="0"/>
          <a:chExt cx="0" cy="0"/>
        </a:xfrm>
      </p:grpSpPr>
      <p:sp>
        <p:nvSpPr>
          <p:cNvPr id="732" name="Google Shape;732;p31"/>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33" name="Google Shape;733;p31"/>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34" name="Google Shape;734;p31"/>
          <p:cNvSpPr txBox="1">
            <a:spLocks noGrp="1"/>
          </p:cNvSpPr>
          <p:nvPr>
            <p:ph type="body" idx="3"/>
          </p:nvPr>
        </p:nvSpPr>
        <p:spPr>
          <a:xfrm>
            <a:off x="2593572"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35" name="Google Shape;735;p31"/>
          <p:cNvSpPr txBox="1">
            <a:spLocks noGrp="1"/>
          </p:cNvSpPr>
          <p:nvPr>
            <p:ph type="body" idx="4"/>
          </p:nvPr>
        </p:nvSpPr>
        <p:spPr>
          <a:xfrm>
            <a:off x="2593572"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36" name="Google Shape;736;p31"/>
          <p:cNvSpPr txBox="1">
            <a:spLocks noGrp="1"/>
          </p:cNvSpPr>
          <p:nvPr>
            <p:ph type="body" idx="5"/>
          </p:nvPr>
        </p:nvSpPr>
        <p:spPr>
          <a:xfrm>
            <a:off x="2593572" y="1346052"/>
            <a:ext cx="29094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37" name="Google Shape;737;p31"/>
          <p:cNvSpPr txBox="1">
            <a:spLocks noGrp="1"/>
          </p:cNvSpPr>
          <p:nvPr>
            <p:ph type="body" idx="6"/>
          </p:nvPr>
        </p:nvSpPr>
        <p:spPr>
          <a:xfrm>
            <a:off x="2593572" y="1999578"/>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38" name="Google Shape;738;p31"/>
          <p:cNvSpPr txBox="1">
            <a:spLocks noGrp="1"/>
          </p:cNvSpPr>
          <p:nvPr>
            <p:ph type="body" idx="7"/>
          </p:nvPr>
        </p:nvSpPr>
        <p:spPr>
          <a:xfrm>
            <a:off x="5735206"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39" name="Google Shape;739;p31"/>
          <p:cNvSpPr txBox="1">
            <a:spLocks noGrp="1"/>
          </p:cNvSpPr>
          <p:nvPr>
            <p:ph type="body" idx="8"/>
          </p:nvPr>
        </p:nvSpPr>
        <p:spPr>
          <a:xfrm>
            <a:off x="5735206"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0" name="Google Shape;740;p31"/>
          <p:cNvSpPr txBox="1">
            <a:spLocks noGrp="1"/>
          </p:cNvSpPr>
          <p:nvPr>
            <p:ph type="body" idx="9"/>
          </p:nvPr>
        </p:nvSpPr>
        <p:spPr>
          <a:xfrm>
            <a:off x="5735206" y="1346052"/>
            <a:ext cx="29094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1" name="Google Shape;741;p31"/>
          <p:cNvSpPr txBox="1">
            <a:spLocks noGrp="1"/>
          </p:cNvSpPr>
          <p:nvPr>
            <p:ph type="body" idx="13"/>
          </p:nvPr>
        </p:nvSpPr>
        <p:spPr>
          <a:xfrm>
            <a:off x="5735784" y="1999578"/>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2" name="Google Shape;742;p31"/>
          <p:cNvSpPr txBox="1">
            <a:spLocks noGrp="1"/>
          </p:cNvSpPr>
          <p:nvPr>
            <p:ph type="body" idx="14"/>
          </p:nvPr>
        </p:nvSpPr>
        <p:spPr>
          <a:xfrm>
            <a:off x="2593571" y="2241625"/>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3" name="Google Shape;743;p31"/>
          <p:cNvSpPr txBox="1">
            <a:spLocks noGrp="1"/>
          </p:cNvSpPr>
          <p:nvPr>
            <p:ph type="body" idx="15"/>
          </p:nvPr>
        </p:nvSpPr>
        <p:spPr>
          <a:xfrm>
            <a:off x="2593571" y="2368700"/>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4" name="Google Shape;744;p31"/>
          <p:cNvSpPr txBox="1">
            <a:spLocks noGrp="1"/>
          </p:cNvSpPr>
          <p:nvPr>
            <p:ph type="body" idx="16"/>
          </p:nvPr>
        </p:nvSpPr>
        <p:spPr>
          <a:xfrm>
            <a:off x="2593571" y="2495774"/>
            <a:ext cx="6051000" cy="17850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5" name="Google Shape;745;p31"/>
          <p:cNvSpPr txBox="1">
            <a:spLocks noGrp="1"/>
          </p:cNvSpPr>
          <p:nvPr>
            <p:ph type="body" idx="17"/>
          </p:nvPr>
        </p:nvSpPr>
        <p:spPr>
          <a:xfrm>
            <a:off x="2589645" y="4286923"/>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6" name="Google Shape;746;p31"/>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47" name="Google Shape;747;p31"/>
          <p:cNvSpPr txBox="1">
            <a:spLocks noGrp="1"/>
          </p:cNvSpPr>
          <p:nvPr>
            <p:ph type="body" idx="18"/>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48" name="Google Shape;748;p31"/>
          <p:cNvSpPr txBox="1">
            <a:spLocks noGrp="1"/>
          </p:cNvSpPr>
          <p:nvPr>
            <p:ph type="body" idx="19"/>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749" name="Google Shape;749;p31"/>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750" name="Google Shape;750;p31"/>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1" name="Google Shape;751;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KPA - P - 4 Placeholders (2 Columns, 2 Rows)">
  <p:cSld name="KPA - P - 4 Placeholders (2 Columns, 2 Rows)">
    <p:spTree>
      <p:nvGrpSpPr>
        <p:cNvPr id="1" name="Shape 752"/>
        <p:cNvGrpSpPr/>
        <p:nvPr/>
      </p:nvGrpSpPr>
      <p:grpSpPr>
        <a:xfrm>
          <a:off x="0" y="0"/>
          <a:ext cx="0" cy="0"/>
          <a:chOff x="0" y="0"/>
          <a:chExt cx="0" cy="0"/>
        </a:xfrm>
      </p:grpSpPr>
      <p:sp>
        <p:nvSpPr>
          <p:cNvPr id="753" name="Google Shape;753;p32"/>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54" name="Google Shape;754;p32"/>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55" name="Google Shape;755;p32"/>
          <p:cNvSpPr txBox="1">
            <a:spLocks noGrp="1"/>
          </p:cNvSpPr>
          <p:nvPr>
            <p:ph type="body" idx="3"/>
          </p:nvPr>
        </p:nvSpPr>
        <p:spPr>
          <a:xfrm>
            <a:off x="2593572"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56" name="Google Shape;756;p32"/>
          <p:cNvSpPr txBox="1">
            <a:spLocks noGrp="1"/>
          </p:cNvSpPr>
          <p:nvPr>
            <p:ph type="body" idx="4"/>
          </p:nvPr>
        </p:nvSpPr>
        <p:spPr>
          <a:xfrm>
            <a:off x="2593572"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57" name="Google Shape;757;p32"/>
          <p:cNvSpPr txBox="1">
            <a:spLocks noGrp="1"/>
          </p:cNvSpPr>
          <p:nvPr>
            <p:ph type="body" idx="5"/>
          </p:nvPr>
        </p:nvSpPr>
        <p:spPr>
          <a:xfrm>
            <a:off x="2593572" y="1346050"/>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58" name="Google Shape;758;p32"/>
          <p:cNvSpPr txBox="1">
            <a:spLocks noGrp="1"/>
          </p:cNvSpPr>
          <p:nvPr>
            <p:ph type="body" idx="6"/>
          </p:nvPr>
        </p:nvSpPr>
        <p:spPr>
          <a:xfrm>
            <a:off x="2593572" y="2559817"/>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59" name="Google Shape;759;p32"/>
          <p:cNvSpPr txBox="1">
            <a:spLocks noGrp="1"/>
          </p:cNvSpPr>
          <p:nvPr>
            <p:ph type="body" idx="7"/>
          </p:nvPr>
        </p:nvSpPr>
        <p:spPr>
          <a:xfrm>
            <a:off x="5735206"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0" name="Google Shape;760;p32"/>
          <p:cNvSpPr txBox="1">
            <a:spLocks noGrp="1"/>
          </p:cNvSpPr>
          <p:nvPr>
            <p:ph type="body" idx="8"/>
          </p:nvPr>
        </p:nvSpPr>
        <p:spPr>
          <a:xfrm>
            <a:off x="5735206"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1" name="Google Shape;761;p32"/>
          <p:cNvSpPr txBox="1">
            <a:spLocks noGrp="1"/>
          </p:cNvSpPr>
          <p:nvPr>
            <p:ph type="body" idx="9"/>
          </p:nvPr>
        </p:nvSpPr>
        <p:spPr>
          <a:xfrm>
            <a:off x="5735206" y="1346050"/>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2" name="Google Shape;762;p32"/>
          <p:cNvSpPr txBox="1">
            <a:spLocks noGrp="1"/>
          </p:cNvSpPr>
          <p:nvPr>
            <p:ph type="body" idx="13"/>
          </p:nvPr>
        </p:nvSpPr>
        <p:spPr>
          <a:xfrm>
            <a:off x="5735784" y="2559817"/>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3" name="Google Shape;763;p32"/>
          <p:cNvSpPr txBox="1">
            <a:spLocks noGrp="1"/>
          </p:cNvSpPr>
          <p:nvPr>
            <p:ph type="body" idx="14"/>
          </p:nvPr>
        </p:nvSpPr>
        <p:spPr>
          <a:xfrm>
            <a:off x="2593572" y="281615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4" name="Google Shape;764;p32"/>
          <p:cNvSpPr txBox="1">
            <a:spLocks noGrp="1"/>
          </p:cNvSpPr>
          <p:nvPr>
            <p:ph type="body" idx="15"/>
          </p:nvPr>
        </p:nvSpPr>
        <p:spPr>
          <a:xfrm>
            <a:off x="2593572" y="294356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5" name="Google Shape;765;p32"/>
          <p:cNvSpPr txBox="1">
            <a:spLocks noGrp="1"/>
          </p:cNvSpPr>
          <p:nvPr>
            <p:ph type="body" idx="16"/>
          </p:nvPr>
        </p:nvSpPr>
        <p:spPr>
          <a:xfrm>
            <a:off x="2593572" y="3070636"/>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6" name="Google Shape;766;p32"/>
          <p:cNvSpPr txBox="1">
            <a:spLocks noGrp="1"/>
          </p:cNvSpPr>
          <p:nvPr>
            <p:ph type="body" idx="17"/>
          </p:nvPr>
        </p:nvSpPr>
        <p:spPr>
          <a:xfrm>
            <a:off x="2593572"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7" name="Google Shape;767;p32"/>
          <p:cNvSpPr txBox="1">
            <a:spLocks noGrp="1"/>
          </p:cNvSpPr>
          <p:nvPr>
            <p:ph type="body" idx="18"/>
          </p:nvPr>
        </p:nvSpPr>
        <p:spPr>
          <a:xfrm>
            <a:off x="5735206" y="281615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8" name="Google Shape;768;p32"/>
          <p:cNvSpPr txBox="1">
            <a:spLocks noGrp="1"/>
          </p:cNvSpPr>
          <p:nvPr>
            <p:ph type="body" idx="19"/>
          </p:nvPr>
        </p:nvSpPr>
        <p:spPr>
          <a:xfrm>
            <a:off x="5735206" y="294356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69" name="Google Shape;769;p32"/>
          <p:cNvSpPr txBox="1">
            <a:spLocks noGrp="1"/>
          </p:cNvSpPr>
          <p:nvPr>
            <p:ph type="body" idx="20"/>
          </p:nvPr>
        </p:nvSpPr>
        <p:spPr>
          <a:xfrm>
            <a:off x="5735206" y="3070636"/>
            <a:ext cx="2909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70" name="Google Shape;770;p32"/>
          <p:cNvSpPr txBox="1">
            <a:spLocks noGrp="1"/>
          </p:cNvSpPr>
          <p:nvPr>
            <p:ph type="body" idx="21"/>
          </p:nvPr>
        </p:nvSpPr>
        <p:spPr>
          <a:xfrm>
            <a:off x="5735784"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71" name="Google Shape;771;p32"/>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72" name="Google Shape;772;p32"/>
          <p:cNvSpPr txBox="1">
            <a:spLocks noGrp="1"/>
          </p:cNvSpPr>
          <p:nvPr>
            <p:ph type="body" idx="2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73" name="Google Shape;773;p32"/>
          <p:cNvSpPr txBox="1">
            <a:spLocks noGrp="1"/>
          </p:cNvSpPr>
          <p:nvPr>
            <p:ph type="body" idx="2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774" name="Google Shape;774;p32"/>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775" name="Google Shape;775;p32"/>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6" name="Google Shape;776;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KPA - P - 4 Placeholders (3 Top, 1 Bottom)">
  <p:cSld name="KPA - P - 4 Placeholders (3 Top, 1 Bottom)">
    <p:spTree>
      <p:nvGrpSpPr>
        <p:cNvPr id="1" name="Shape 777"/>
        <p:cNvGrpSpPr/>
        <p:nvPr/>
      </p:nvGrpSpPr>
      <p:grpSpPr>
        <a:xfrm>
          <a:off x="0" y="0"/>
          <a:ext cx="0" cy="0"/>
          <a:chOff x="0" y="0"/>
          <a:chExt cx="0" cy="0"/>
        </a:xfrm>
      </p:grpSpPr>
      <p:sp>
        <p:nvSpPr>
          <p:cNvPr id="778" name="Google Shape;778;p33"/>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79" name="Google Shape;779;p33"/>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0" name="Google Shape;780;p33"/>
          <p:cNvSpPr txBox="1">
            <a:spLocks noGrp="1"/>
          </p:cNvSpPr>
          <p:nvPr>
            <p:ph type="body" idx="3"/>
          </p:nvPr>
        </p:nvSpPr>
        <p:spPr>
          <a:xfrm>
            <a:off x="2593572"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1" name="Google Shape;781;p33"/>
          <p:cNvSpPr txBox="1">
            <a:spLocks noGrp="1"/>
          </p:cNvSpPr>
          <p:nvPr>
            <p:ph type="body" idx="4"/>
          </p:nvPr>
        </p:nvSpPr>
        <p:spPr>
          <a:xfrm>
            <a:off x="2593572"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2" name="Google Shape;782;p33"/>
          <p:cNvSpPr txBox="1">
            <a:spLocks noGrp="1"/>
          </p:cNvSpPr>
          <p:nvPr>
            <p:ph type="body" idx="5"/>
          </p:nvPr>
        </p:nvSpPr>
        <p:spPr>
          <a:xfrm>
            <a:off x="2593572"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3" name="Google Shape;783;p33"/>
          <p:cNvSpPr txBox="1">
            <a:spLocks noGrp="1"/>
          </p:cNvSpPr>
          <p:nvPr>
            <p:ph type="body" idx="6"/>
          </p:nvPr>
        </p:nvSpPr>
        <p:spPr>
          <a:xfrm>
            <a:off x="2593572" y="255981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4" name="Google Shape;784;p33"/>
          <p:cNvSpPr txBox="1">
            <a:spLocks noGrp="1"/>
          </p:cNvSpPr>
          <p:nvPr>
            <p:ph type="body" idx="7"/>
          </p:nvPr>
        </p:nvSpPr>
        <p:spPr>
          <a:xfrm>
            <a:off x="4688379"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5" name="Google Shape;785;p33"/>
          <p:cNvSpPr txBox="1">
            <a:spLocks noGrp="1"/>
          </p:cNvSpPr>
          <p:nvPr>
            <p:ph type="body" idx="8"/>
          </p:nvPr>
        </p:nvSpPr>
        <p:spPr>
          <a:xfrm>
            <a:off x="4688379"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6" name="Google Shape;786;p33"/>
          <p:cNvSpPr txBox="1">
            <a:spLocks noGrp="1"/>
          </p:cNvSpPr>
          <p:nvPr>
            <p:ph type="body" idx="9"/>
          </p:nvPr>
        </p:nvSpPr>
        <p:spPr>
          <a:xfrm>
            <a:off x="4688379"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7" name="Google Shape;787;p33"/>
          <p:cNvSpPr txBox="1">
            <a:spLocks noGrp="1"/>
          </p:cNvSpPr>
          <p:nvPr>
            <p:ph type="body" idx="13"/>
          </p:nvPr>
        </p:nvSpPr>
        <p:spPr>
          <a:xfrm>
            <a:off x="4688379" y="255981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8" name="Google Shape;788;p33"/>
          <p:cNvSpPr txBox="1">
            <a:spLocks noGrp="1"/>
          </p:cNvSpPr>
          <p:nvPr>
            <p:ph type="body" idx="14"/>
          </p:nvPr>
        </p:nvSpPr>
        <p:spPr>
          <a:xfrm>
            <a:off x="6783187"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89" name="Google Shape;789;p33"/>
          <p:cNvSpPr txBox="1">
            <a:spLocks noGrp="1"/>
          </p:cNvSpPr>
          <p:nvPr>
            <p:ph type="body" idx="15"/>
          </p:nvPr>
        </p:nvSpPr>
        <p:spPr>
          <a:xfrm>
            <a:off x="6783187"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0" name="Google Shape;790;p33"/>
          <p:cNvSpPr txBox="1">
            <a:spLocks noGrp="1"/>
          </p:cNvSpPr>
          <p:nvPr>
            <p:ph type="body" idx="16"/>
          </p:nvPr>
        </p:nvSpPr>
        <p:spPr>
          <a:xfrm>
            <a:off x="6783187"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1" name="Google Shape;791;p33"/>
          <p:cNvSpPr txBox="1">
            <a:spLocks noGrp="1"/>
          </p:cNvSpPr>
          <p:nvPr>
            <p:ph type="body" idx="17"/>
          </p:nvPr>
        </p:nvSpPr>
        <p:spPr>
          <a:xfrm>
            <a:off x="6783187" y="256233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2" name="Google Shape;792;p33"/>
          <p:cNvSpPr txBox="1">
            <a:spLocks noGrp="1"/>
          </p:cNvSpPr>
          <p:nvPr>
            <p:ph type="body" idx="18"/>
          </p:nvPr>
        </p:nvSpPr>
        <p:spPr>
          <a:xfrm>
            <a:off x="2593571" y="2816150"/>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3" name="Google Shape;793;p33"/>
          <p:cNvSpPr txBox="1">
            <a:spLocks noGrp="1"/>
          </p:cNvSpPr>
          <p:nvPr>
            <p:ph type="body" idx="19"/>
          </p:nvPr>
        </p:nvSpPr>
        <p:spPr>
          <a:xfrm>
            <a:off x="2593571" y="2943561"/>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4" name="Google Shape;794;p33"/>
          <p:cNvSpPr txBox="1">
            <a:spLocks noGrp="1"/>
          </p:cNvSpPr>
          <p:nvPr>
            <p:ph type="body" idx="20"/>
          </p:nvPr>
        </p:nvSpPr>
        <p:spPr>
          <a:xfrm>
            <a:off x="2593571" y="3070636"/>
            <a:ext cx="6051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5" name="Google Shape;795;p33"/>
          <p:cNvSpPr txBox="1">
            <a:spLocks noGrp="1"/>
          </p:cNvSpPr>
          <p:nvPr>
            <p:ph type="body" idx="21"/>
          </p:nvPr>
        </p:nvSpPr>
        <p:spPr>
          <a:xfrm>
            <a:off x="2593572" y="4286923"/>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6" name="Google Shape;796;p33"/>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97" name="Google Shape;797;p33"/>
          <p:cNvSpPr txBox="1">
            <a:spLocks noGrp="1"/>
          </p:cNvSpPr>
          <p:nvPr>
            <p:ph type="body" idx="2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798" name="Google Shape;798;p33"/>
          <p:cNvSpPr txBox="1">
            <a:spLocks noGrp="1"/>
          </p:cNvSpPr>
          <p:nvPr>
            <p:ph type="body" idx="2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799" name="Google Shape;799;p33"/>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800" name="Google Shape;800;p33"/>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1" name="Google Shape;801;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KPA - P - 4 Placeholders (Uneven 2 Top, 2 Bottom #1)">
  <p:cSld name="KPA - P - 4 Placeholders (Uneven 2 Top, 2 Bottom #1)">
    <p:spTree>
      <p:nvGrpSpPr>
        <p:cNvPr id="1" name="Shape 802"/>
        <p:cNvGrpSpPr/>
        <p:nvPr/>
      </p:nvGrpSpPr>
      <p:grpSpPr>
        <a:xfrm>
          <a:off x="0" y="0"/>
          <a:ext cx="0" cy="0"/>
          <a:chOff x="0" y="0"/>
          <a:chExt cx="0" cy="0"/>
        </a:xfrm>
      </p:grpSpPr>
      <p:sp>
        <p:nvSpPr>
          <p:cNvPr id="803" name="Google Shape;803;p34"/>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04" name="Google Shape;804;p34"/>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05" name="Google Shape;805;p34"/>
          <p:cNvSpPr txBox="1">
            <a:spLocks noGrp="1"/>
          </p:cNvSpPr>
          <p:nvPr>
            <p:ph type="body" idx="3"/>
          </p:nvPr>
        </p:nvSpPr>
        <p:spPr>
          <a:xfrm>
            <a:off x="2593572" y="1091901"/>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06" name="Google Shape;806;p34"/>
          <p:cNvSpPr txBox="1">
            <a:spLocks noGrp="1"/>
          </p:cNvSpPr>
          <p:nvPr>
            <p:ph type="body" idx="4"/>
          </p:nvPr>
        </p:nvSpPr>
        <p:spPr>
          <a:xfrm>
            <a:off x="2593572" y="1218976"/>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07" name="Google Shape;807;p34"/>
          <p:cNvSpPr txBox="1">
            <a:spLocks noGrp="1"/>
          </p:cNvSpPr>
          <p:nvPr>
            <p:ph type="body" idx="5"/>
          </p:nvPr>
        </p:nvSpPr>
        <p:spPr>
          <a:xfrm>
            <a:off x="2593572" y="1346050"/>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08" name="Google Shape;808;p34"/>
          <p:cNvSpPr txBox="1">
            <a:spLocks noGrp="1"/>
          </p:cNvSpPr>
          <p:nvPr>
            <p:ph type="body" idx="6"/>
          </p:nvPr>
        </p:nvSpPr>
        <p:spPr>
          <a:xfrm>
            <a:off x="2593572" y="2559817"/>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09" name="Google Shape;809;p34"/>
          <p:cNvSpPr txBox="1">
            <a:spLocks noGrp="1"/>
          </p:cNvSpPr>
          <p:nvPr>
            <p:ph type="body" idx="7"/>
          </p:nvPr>
        </p:nvSpPr>
        <p:spPr>
          <a:xfrm>
            <a:off x="6783187"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0" name="Google Shape;810;p34"/>
          <p:cNvSpPr txBox="1">
            <a:spLocks noGrp="1"/>
          </p:cNvSpPr>
          <p:nvPr>
            <p:ph type="body" idx="8"/>
          </p:nvPr>
        </p:nvSpPr>
        <p:spPr>
          <a:xfrm>
            <a:off x="6783187"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1" name="Google Shape;811;p34"/>
          <p:cNvSpPr txBox="1">
            <a:spLocks noGrp="1"/>
          </p:cNvSpPr>
          <p:nvPr>
            <p:ph type="body" idx="9"/>
          </p:nvPr>
        </p:nvSpPr>
        <p:spPr>
          <a:xfrm>
            <a:off x="6783187"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2" name="Google Shape;812;p34"/>
          <p:cNvSpPr txBox="1">
            <a:spLocks noGrp="1"/>
          </p:cNvSpPr>
          <p:nvPr>
            <p:ph type="body" idx="13"/>
          </p:nvPr>
        </p:nvSpPr>
        <p:spPr>
          <a:xfrm>
            <a:off x="6783187" y="255981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3" name="Google Shape;813;p34"/>
          <p:cNvSpPr txBox="1">
            <a:spLocks noGrp="1"/>
          </p:cNvSpPr>
          <p:nvPr>
            <p:ph type="body" idx="14"/>
          </p:nvPr>
        </p:nvSpPr>
        <p:spPr>
          <a:xfrm>
            <a:off x="2593572" y="2816150"/>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4" name="Google Shape;814;p34"/>
          <p:cNvSpPr txBox="1">
            <a:spLocks noGrp="1"/>
          </p:cNvSpPr>
          <p:nvPr>
            <p:ph type="body" idx="15"/>
          </p:nvPr>
        </p:nvSpPr>
        <p:spPr>
          <a:xfrm>
            <a:off x="2593572" y="294356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5" name="Google Shape;815;p34"/>
          <p:cNvSpPr txBox="1">
            <a:spLocks noGrp="1"/>
          </p:cNvSpPr>
          <p:nvPr>
            <p:ph type="body" idx="16"/>
          </p:nvPr>
        </p:nvSpPr>
        <p:spPr>
          <a:xfrm>
            <a:off x="2593572" y="3070636"/>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6" name="Google Shape;816;p34"/>
          <p:cNvSpPr txBox="1">
            <a:spLocks noGrp="1"/>
          </p:cNvSpPr>
          <p:nvPr>
            <p:ph type="body" idx="17"/>
          </p:nvPr>
        </p:nvSpPr>
        <p:spPr>
          <a:xfrm>
            <a:off x="2593572"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7" name="Google Shape;817;p34"/>
          <p:cNvSpPr txBox="1">
            <a:spLocks noGrp="1"/>
          </p:cNvSpPr>
          <p:nvPr>
            <p:ph type="body" idx="18"/>
          </p:nvPr>
        </p:nvSpPr>
        <p:spPr>
          <a:xfrm>
            <a:off x="4687456" y="28161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8" name="Google Shape;818;p34"/>
          <p:cNvSpPr txBox="1">
            <a:spLocks noGrp="1"/>
          </p:cNvSpPr>
          <p:nvPr>
            <p:ph type="body" idx="19"/>
          </p:nvPr>
        </p:nvSpPr>
        <p:spPr>
          <a:xfrm>
            <a:off x="4687456" y="2943561"/>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19" name="Google Shape;819;p34"/>
          <p:cNvSpPr txBox="1">
            <a:spLocks noGrp="1"/>
          </p:cNvSpPr>
          <p:nvPr>
            <p:ph type="body" idx="20"/>
          </p:nvPr>
        </p:nvSpPr>
        <p:spPr>
          <a:xfrm>
            <a:off x="4687456" y="3070636"/>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20" name="Google Shape;820;p34"/>
          <p:cNvSpPr txBox="1">
            <a:spLocks noGrp="1"/>
          </p:cNvSpPr>
          <p:nvPr>
            <p:ph type="body" idx="21"/>
          </p:nvPr>
        </p:nvSpPr>
        <p:spPr>
          <a:xfrm>
            <a:off x="4688380" y="4286923"/>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21" name="Google Shape;821;p34"/>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822" name="Google Shape;822;p34"/>
          <p:cNvSpPr txBox="1">
            <a:spLocks noGrp="1"/>
          </p:cNvSpPr>
          <p:nvPr>
            <p:ph type="body" idx="2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23" name="Google Shape;823;p34"/>
          <p:cNvSpPr txBox="1">
            <a:spLocks noGrp="1"/>
          </p:cNvSpPr>
          <p:nvPr>
            <p:ph type="body" idx="2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824" name="Google Shape;824;p34"/>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825" name="Google Shape;825;p34"/>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KPA - P - 4 Placeholders (Uneven 2 Top, 2 Bottom #2)">
  <p:cSld name="KPA - P - 4 Placeholders (Uneven 2 Top, 2 Bottom #2)">
    <p:spTree>
      <p:nvGrpSpPr>
        <p:cNvPr id="1" name="Shape 827"/>
        <p:cNvGrpSpPr/>
        <p:nvPr/>
      </p:nvGrpSpPr>
      <p:grpSpPr>
        <a:xfrm>
          <a:off x="0" y="0"/>
          <a:ext cx="0" cy="0"/>
          <a:chOff x="0" y="0"/>
          <a:chExt cx="0" cy="0"/>
        </a:xfrm>
      </p:grpSpPr>
      <p:sp>
        <p:nvSpPr>
          <p:cNvPr id="828" name="Google Shape;828;p35"/>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29" name="Google Shape;829;p35"/>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0" name="Google Shape;830;p35"/>
          <p:cNvSpPr txBox="1">
            <a:spLocks noGrp="1"/>
          </p:cNvSpPr>
          <p:nvPr>
            <p:ph type="body" idx="3"/>
          </p:nvPr>
        </p:nvSpPr>
        <p:spPr>
          <a:xfrm>
            <a:off x="2593572"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1" name="Google Shape;831;p35"/>
          <p:cNvSpPr txBox="1">
            <a:spLocks noGrp="1"/>
          </p:cNvSpPr>
          <p:nvPr>
            <p:ph type="body" idx="4"/>
          </p:nvPr>
        </p:nvSpPr>
        <p:spPr>
          <a:xfrm>
            <a:off x="2593572"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2" name="Google Shape;832;p35"/>
          <p:cNvSpPr txBox="1">
            <a:spLocks noGrp="1"/>
          </p:cNvSpPr>
          <p:nvPr>
            <p:ph type="body" idx="5"/>
          </p:nvPr>
        </p:nvSpPr>
        <p:spPr>
          <a:xfrm>
            <a:off x="2593572"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3" name="Google Shape;833;p35"/>
          <p:cNvSpPr txBox="1">
            <a:spLocks noGrp="1"/>
          </p:cNvSpPr>
          <p:nvPr>
            <p:ph type="body" idx="6"/>
          </p:nvPr>
        </p:nvSpPr>
        <p:spPr>
          <a:xfrm>
            <a:off x="2593572" y="255981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4" name="Google Shape;834;p35"/>
          <p:cNvSpPr txBox="1">
            <a:spLocks noGrp="1"/>
          </p:cNvSpPr>
          <p:nvPr>
            <p:ph type="body" idx="7"/>
          </p:nvPr>
        </p:nvSpPr>
        <p:spPr>
          <a:xfrm>
            <a:off x="4688378" y="1091901"/>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5" name="Google Shape;835;p35"/>
          <p:cNvSpPr txBox="1">
            <a:spLocks noGrp="1"/>
          </p:cNvSpPr>
          <p:nvPr>
            <p:ph type="body" idx="8"/>
          </p:nvPr>
        </p:nvSpPr>
        <p:spPr>
          <a:xfrm>
            <a:off x="4688378" y="1218976"/>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6" name="Google Shape;836;p35"/>
          <p:cNvSpPr txBox="1">
            <a:spLocks noGrp="1"/>
          </p:cNvSpPr>
          <p:nvPr>
            <p:ph type="body" idx="9"/>
          </p:nvPr>
        </p:nvSpPr>
        <p:spPr>
          <a:xfrm>
            <a:off x="4688378" y="1346050"/>
            <a:ext cx="39564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7" name="Google Shape;837;p35"/>
          <p:cNvSpPr txBox="1">
            <a:spLocks noGrp="1"/>
          </p:cNvSpPr>
          <p:nvPr>
            <p:ph type="body" idx="13"/>
          </p:nvPr>
        </p:nvSpPr>
        <p:spPr>
          <a:xfrm>
            <a:off x="4688380" y="2559817"/>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8" name="Google Shape;838;p35"/>
          <p:cNvSpPr txBox="1">
            <a:spLocks noGrp="1"/>
          </p:cNvSpPr>
          <p:nvPr>
            <p:ph type="body" idx="14"/>
          </p:nvPr>
        </p:nvSpPr>
        <p:spPr>
          <a:xfrm>
            <a:off x="2593572" y="281520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39" name="Google Shape;839;p35"/>
          <p:cNvSpPr txBox="1">
            <a:spLocks noGrp="1"/>
          </p:cNvSpPr>
          <p:nvPr>
            <p:ph type="body" idx="15"/>
          </p:nvPr>
        </p:nvSpPr>
        <p:spPr>
          <a:xfrm>
            <a:off x="2593572" y="2943561"/>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0" name="Google Shape;840;p35"/>
          <p:cNvSpPr txBox="1">
            <a:spLocks noGrp="1"/>
          </p:cNvSpPr>
          <p:nvPr>
            <p:ph type="body" idx="16"/>
          </p:nvPr>
        </p:nvSpPr>
        <p:spPr>
          <a:xfrm>
            <a:off x="2593572" y="3070636"/>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1" name="Google Shape;841;p35"/>
          <p:cNvSpPr txBox="1">
            <a:spLocks noGrp="1"/>
          </p:cNvSpPr>
          <p:nvPr>
            <p:ph type="body" idx="17"/>
          </p:nvPr>
        </p:nvSpPr>
        <p:spPr>
          <a:xfrm>
            <a:off x="2593572" y="4286923"/>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2" name="Google Shape;842;p35"/>
          <p:cNvSpPr txBox="1">
            <a:spLocks noGrp="1"/>
          </p:cNvSpPr>
          <p:nvPr>
            <p:ph type="body" idx="18"/>
          </p:nvPr>
        </p:nvSpPr>
        <p:spPr>
          <a:xfrm>
            <a:off x="6783187" y="2815209"/>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3" name="Google Shape;843;p35"/>
          <p:cNvSpPr txBox="1">
            <a:spLocks noGrp="1"/>
          </p:cNvSpPr>
          <p:nvPr>
            <p:ph type="body" idx="19"/>
          </p:nvPr>
        </p:nvSpPr>
        <p:spPr>
          <a:xfrm>
            <a:off x="6783187" y="294356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4" name="Google Shape;844;p35"/>
          <p:cNvSpPr txBox="1">
            <a:spLocks noGrp="1"/>
          </p:cNvSpPr>
          <p:nvPr>
            <p:ph type="body" idx="20"/>
          </p:nvPr>
        </p:nvSpPr>
        <p:spPr>
          <a:xfrm>
            <a:off x="6783187" y="3070636"/>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5" name="Google Shape;845;p35"/>
          <p:cNvSpPr txBox="1">
            <a:spLocks noGrp="1"/>
          </p:cNvSpPr>
          <p:nvPr>
            <p:ph type="body" idx="21"/>
          </p:nvPr>
        </p:nvSpPr>
        <p:spPr>
          <a:xfrm>
            <a:off x="6783187"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6" name="Google Shape;846;p35"/>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847" name="Google Shape;847;p35"/>
          <p:cNvSpPr txBox="1">
            <a:spLocks noGrp="1"/>
          </p:cNvSpPr>
          <p:nvPr>
            <p:ph type="body" idx="2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48" name="Google Shape;848;p35"/>
          <p:cNvSpPr txBox="1">
            <a:spLocks noGrp="1"/>
          </p:cNvSpPr>
          <p:nvPr>
            <p:ph type="body" idx="2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849" name="Google Shape;849;p35"/>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850" name="Google Shape;850;p35"/>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1" name="Google Shape;851;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KPA - P - 6 Placeholders (3 Columns, 2 Rows)">
  <p:cSld name="KPA - P - 6 Placeholders (3 Columns, 2 Rows)">
    <p:spTree>
      <p:nvGrpSpPr>
        <p:cNvPr id="1" name="Shape 852"/>
        <p:cNvGrpSpPr/>
        <p:nvPr/>
      </p:nvGrpSpPr>
      <p:grpSpPr>
        <a:xfrm>
          <a:off x="0" y="0"/>
          <a:ext cx="0" cy="0"/>
          <a:chOff x="0" y="0"/>
          <a:chExt cx="0" cy="0"/>
        </a:xfrm>
      </p:grpSpPr>
      <p:sp>
        <p:nvSpPr>
          <p:cNvPr id="853" name="Google Shape;853;p36"/>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54" name="Google Shape;854;p36"/>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55" name="Google Shape;855;p36"/>
          <p:cNvSpPr txBox="1">
            <a:spLocks noGrp="1"/>
          </p:cNvSpPr>
          <p:nvPr>
            <p:ph type="body" idx="3"/>
          </p:nvPr>
        </p:nvSpPr>
        <p:spPr>
          <a:xfrm>
            <a:off x="2593572"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56" name="Google Shape;856;p36"/>
          <p:cNvSpPr txBox="1">
            <a:spLocks noGrp="1"/>
          </p:cNvSpPr>
          <p:nvPr>
            <p:ph type="body" idx="4"/>
          </p:nvPr>
        </p:nvSpPr>
        <p:spPr>
          <a:xfrm>
            <a:off x="2593572"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57" name="Google Shape;857;p36"/>
          <p:cNvSpPr txBox="1">
            <a:spLocks noGrp="1"/>
          </p:cNvSpPr>
          <p:nvPr>
            <p:ph type="body" idx="5"/>
          </p:nvPr>
        </p:nvSpPr>
        <p:spPr>
          <a:xfrm>
            <a:off x="2593572"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58" name="Google Shape;858;p36"/>
          <p:cNvSpPr txBox="1">
            <a:spLocks noGrp="1"/>
          </p:cNvSpPr>
          <p:nvPr>
            <p:ph type="body" idx="6"/>
          </p:nvPr>
        </p:nvSpPr>
        <p:spPr>
          <a:xfrm>
            <a:off x="2593572" y="255981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59" name="Google Shape;859;p36"/>
          <p:cNvSpPr txBox="1">
            <a:spLocks noGrp="1"/>
          </p:cNvSpPr>
          <p:nvPr>
            <p:ph type="body" idx="7"/>
          </p:nvPr>
        </p:nvSpPr>
        <p:spPr>
          <a:xfrm>
            <a:off x="4688379"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0" name="Google Shape;860;p36"/>
          <p:cNvSpPr txBox="1">
            <a:spLocks noGrp="1"/>
          </p:cNvSpPr>
          <p:nvPr>
            <p:ph type="body" idx="8"/>
          </p:nvPr>
        </p:nvSpPr>
        <p:spPr>
          <a:xfrm>
            <a:off x="4688379"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1" name="Google Shape;861;p36"/>
          <p:cNvSpPr txBox="1">
            <a:spLocks noGrp="1"/>
          </p:cNvSpPr>
          <p:nvPr>
            <p:ph type="body" idx="9"/>
          </p:nvPr>
        </p:nvSpPr>
        <p:spPr>
          <a:xfrm>
            <a:off x="4688379"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2" name="Google Shape;862;p36"/>
          <p:cNvSpPr txBox="1">
            <a:spLocks noGrp="1"/>
          </p:cNvSpPr>
          <p:nvPr>
            <p:ph type="body" idx="13"/>
          </p:nvPr>
        </p:nvSpPr>
        <p:spPr>
          <a:xfrm>
            <a:off x="4688379" y="255981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3" name="Google Shape;863;p36"/>
          <p:cNvSpPr txBox="1">
            <a:spLocks noGrp="1"/>
          </p:cNvSpPr>
          <p:nvPr>
            <p:ph type="body" idx="14"/>
          </p:nvPr>
        </p:nvSpPr>
        <p:spPr>
          <a:xfrm>
            <a:off x="6783187"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4" name="Google Shape;864;p36"/>
          <p:cNvSpPr txBox="1">
            <a:spLocks noGrp="1"/>
          </p:cNvSpPr>
          <p:nvPr>
            <p:ph type="body" idx="15"/>
          </p:nvPr>
        </p:nvSpPr>
        <p:spPr>
          <a:xfrm>
            <a:off x="6783187"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5" name="Google Shape;865;p36"/>
          <p:cNvSpPr txBox="1">
            <a:spLocks noGrp="1"/>
          </p:cNvSpPr>
          <p:nvPr>
            <p:ph type="body" idx="16"/>
          </p:nvPr>
        </p:nvSpPr>
        <p:spPr>
          <a:xfrm>
            <a:off x="6783187" y="1346050"/>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6" name="Google Shape;866;p36"/>
          <p:cNvSpPr txBox="1">
            <a:spLocks noGrp="1"/>
          </p:cNvSpPr>
          <p:nvPr>
            <p:ph type="body" idx="17"/>
          </p:nvPr>
        </p:nvSpPr>
        <p:spPr>
          <a:xfrm>
            <a:off x="6783187" y="2562337"/>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7" name="Google Shape;867;p36"/>
          <p:cNvSpPr txBox="1">
            <a:spLocks noGrp="1"/>
          </p:cNvSpPr>
          <p:nvPr>
            <p:ph type="body" idx="18"/>
          </p:nvPr>
        </p:nvSpPr>
        <p:spPr>
          <a:xfrm>
            <a:off x="2593572" y="2817245"/>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8" name="Google Shape;868;p36"/>
          <p:cNvSpPr txBox="1">
            <a:spLocks noGrp="1"/>
          </p:cNvSpPr>
          <p:nvPr>
            <p:ph type="body" idx="19"/>
          </p:nvPr>
        </p:nvSpPr>
        <p:spPr>
          <a:xfrm>
            <a:off x="2593572" y="294356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69" name="Google Shape;869;p36"/>
          <p:cNvSpPr txBox="1">
            <a:spLocks noGrp="1"/>
          </p:cNvSpPr>
          <p:nvPr>
            <p:ph type="body" idx="20"/>
          </p:nvPr>
        </p:nvSpPr>
        <p:spPr>
          <a:xfrm>
            <a:off x="2593572" y="3070636"/>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0" name="Google Shape;870;p36"/>
          <p:cNvSpPr txBox="1">
            <a:spLocks noGrp="1"/>
          </p:cNvSpPr>
          <p:nvPr>
            <p:ph type="body" idx="21"/>
          </p:nvPr>
        </p:nvSpPr>
        <p:spPr>
          <a:xfrm>
            <a:off x="2593572"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1" name="Google Shape;871;p36"/>
          <p:cNvSpPr txBox="1">
            <a:spLocks noGrp="1"/>
          </p:cNvSpPr>
          <p:nvPr>
            <p:ph type="body" idx="22"/>
          </p:nvPr>
        </p:nvSpPr>
        <p:spPr>
          <a:xfrm>
            <a:off x="4688379" y="2817245"/>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2" name="Google Shape;872;p36"/>
          <p:cNvSpPr txBox="1">
            <a:spLocks noGrp="1"/>
          </p:cNvSpPr>
          <p:nvPr>
            <p:ph type="body" idx="23"/>
          </p:nvPr>
        </p:nvSpPr>
        <p:spPr>
          <a:xfrm>
            <a:off x="4688379" y="294356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3" name="Google Shape;873;p36"/>
          <p:cNvSpPr txBox="1">
            <a:spLocks noGrp="1"/>
          </p:cNvSpPr>
          <p:nvPr>
            <p:ph type="body" idx="24"/>
          </p:nvPr>
        </p:nvSpPr>
        <p:spPr>
          <a:xfrm>
            <a:off x="4688379" y="3070636"/>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4" name="Google Shape;874;p36"/>
          <p:cNvSpPr txBox="1">
            <a:spLocks noGrp="1"/>
          </p:cNvSpPr>
          <p:nvPr>
            <p:ph type="body" idx="25"/>
          </p:nvPr>
        </p:nvSpPr>
        <p:spPr>
          <a:xfrm>
            <a:off x="4688379"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5" name="Google Shape;875;p36"/>
          <p:cNvSpPr txBox="1">
            <a:spLocks noGrp="1"/>
          </p:cNvSpPr>
          <p:nvPr>
            <p:ph type="body" idx="26"/>
          </p:nvPr>
        </p:nvSpPr>
        <p:spPr>
          <a:xfrm>
            <a:off x="6783187" y="2817245"/>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6" name="Google Shape;876;p36"/>
          <p:cNvSpPr txBox="1">
            <a:spLocks noGrp="1"/>
          </p:cNvSpPr>
          <p:nvPr>
            <p:ph type="body" idx="27"/>
          </p:nvPr>
        </p:nvSpPr>
        <p:spPr>
          <a:xfrm>
            <a:off x="6783187" y="294356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7" name="Google Shape;877;p36"/>
          <p:cNvSpPr txBox="1">
            <a:spLocks noGrp="1"/>
          </p:cNvSpPr>
          <p:nvPr>
            <p:ph type="body" idx="28"/>
          </p:nvPr>
        </p:nvSpPr>
        <p:spPr>
          <a:xfrm>
            <a:off x="6783187" y="3070636"/>
            <a:ext cx="18621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8" name="Google Shape;878;p36"/>
          <p:cNvSpPr txBox="1">
            <a:spLocks noGrp="1"/>
          </p:cNvSpPr>
          <p:nvPr>
            <p:ph type="body" idx="29"/>
          </p:nvPr>
        </p:nvSpPr>
        <p:spPr>
          <a:xfrm>
            <a:off x="6783187"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79" name="Google Shape;879;p36"/>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880" name="Google Shape;880;p36"/>
          <p:cNvSpPr txBox="1">
            <a:spLocks noGrp="1"/>
          </p:cNvSpPr>
          <p:nvPr>
            <p:ph type="body" idx="30"/>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81" name="Google Shape;881;p36"/>
          <p:cNvSpPr txBox="1">
            <a:spLocks noGrp="1"/>
          </p:cNvSpPr>
          <p:nvPr>
            <p:ph type="body" idx="3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882" name="Google Shape;882;p36"/>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883" name="Google Shape;883;p36"/>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4" name="Google Shape;884;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PA - P - 3 Placeholders (Uneven 1 Top, 2 Bottom)">
  <p:cSld name="KPA - P - 3 Placeholders (Uneven 1 Top, 2 Bottom)">
    <p:spTree>
      <p:nvGrpSpPr>
        <p:cNvPr id="1" name="Shape 885"/>
        <p:cNvGrpSpPr/>
        <p:nvPr/>
      </p:nvGrpSpPr>
      <p:grpSpPr>
        <a:xfrm>
          <a:off x="0" y="0"/>
          <a:ext cx="0" cy="0"/>
          <a:chOff x="0" y="0"/>
          <a:chExt cx="0" cy="0"/>
        </a:xfrm>
      </p:grpSpPr>
      <p:sp>
        <p:nvSpPr>
          <p:cNvPr id="886" name="Google Shape;886;p37"/>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87" name="Google Shape;887;p37"/>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88" name="Google Shape;888;p37"/>
          <p:cNvSpPr txBox="1">
            <a:spLocks noGrp="1"/>
          </p:cNvSpPr>
          <p:nvPr>
            <p:ph type="body" idx="3"/>
          </p:nvPr>
        </p:nvSpPr>
        <p:spPr>
          <a:xfrm>
            <a:off x="2593571" y="1089978"/>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89" name="Google Shape;889;p37"/>
          <p:cNvSpPr txBox="1">
            <a:spLocks noGrp="1"/>
          </p:cNvSpPr>
          <p:nvPr>
            <p:ph type="body" idx="4"/>
          </p:nvPr>
        </p:nvSpPr>
        <p:spPr>
          <a:xfrm>
            <a:off x="2593571" y="1218976"/>
            <a:ext cx="6051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0" name="Google Shape;890;p37"/>
          <p:cNvSpPr txBox="1">
            <a:spLocks noGrp="1"/>
          </p:cNvSpPr>
          <p:nvPr>
            <p:ph type="body" idx="5"/>
          </p:nvPr>
        </p:nvSpPr>
        <p:spPr>
          <a:xfrm>
            <a:off x="2593571" y="1345319"/>
            <a:ext cx="6051000" cy="18015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1" name="Google Shape;891;p37"/>
          <p:cNvSpPr txBox="1">
            <a:spLocks noGrp="1"/>
          </p:cNvSpPr>
          <p:nvPr>
            <p:ph type="body" idx="6"/>
          </p:nvPr>
        </p:nvSpPr>
        <p:spPr>
          <a:xfrm>
            <a:off x="2593572" y="3149301"/>
            <a:ext cx="605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2" name="Google Shape;892;p37"/>
          <p:cNvSpPr txBox="1">
            <a:spLocks noGrp="1"/>
          </p:cNvSpPr>
          <p:nvPr>
            <p:ph type="body" idx="7"/>
          </p:nvPr>
        </p:nvSpPr>
        <p:spPr>
          <a:xfrm>
            <a:off x="2593572" y="3379703"/>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3" name="Google Shape;893;p37"/>
          <p:cNvSpPr txBox="1">
            <a:spLocks noGrp="1"/>
          </p:cNvSpPr>
          <p:nvPr>
            <p:ph type="body" idx="8"/>
          </p:nvPr>
        </p:nvSpPr>
        <p:spPr>
          <a:xfrm>
            <a:off x="2593572" y="350591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4" name="Google Shape;894;p37"/>
          <p:cNvSpPr txBox="1">
            <a:spLocks noGrp="1"/>
          </p:cNvSpPr>
          <p:nvPr>
            <p:ph type="body" idx="9"/>
          </p:nvPr>
        </p:nvSpPr>
        <p:spPr>
          <a:xfrm>
            <a:off x="2593572" y="3632101"/>
            <a:ext cx="2909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5" name="Google Shape;895;p37"/>
          <p:cNvSpPr txBox="1">
            <a:spLocks noGrp="1"/>
          </p:cNvSpPr>
          <p:nvPr>
            <p:ph type="body" idx="13"/>
          </p:nvPr>
        </p:nvSpPr>
        <p:spPr>
          <a:xfrm>
            <a:off x="2593572"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6" name="Google Shape;896;p37"/>
          <p:cNvSpPr txBox="1">
            <a:spLocks noGrp="1"/>
          </p:cNvSpPr>
          <p:nvPr>
            <p:ph type="body" idx="14"/>
          </p:nvPr>
        </p:nvSpPr>
        <p:spPr>
          <a:xfrm>
            <a:off x="5735784" y="3379703"/>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7" name="Google Shape;897;p37"/>
          <p:cNvSpPr txBox="1">
            <a:spLocks noGrp="1"/>
          </p:cNvSpPr>
          <p:nvPr>
            <p:ph type="body" idx="15"/>
          </p:nvPr>
        </p:nvSpPr>
        <p:spPr>
          <a:xfrm>
            <a:off x="5735784" y="350591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8" name="Google Shape;898;p37"/>
          <p:cNvSpPr txBox="1">
            <a:spLocks noGrp="1"/>
          </p:cNvSpPr>
          <p:nvPr>
            <p:ph type="body" idx="16"/>
          </p:nvPr>
        </p:nvSpPr>
        <p:spPr>
          <a:xfrm>
            <a:off x="5735784" y="3632101"/>
            <a:ext cx="2909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9" name="Google Shape;899;p37"/>
          <p:cNvSpPr txBox="1">
            <a:spLocks noGrp="1"/>
          </p:cNvSpPr>
          <p:nvPr>
            <p:ph type="body" idx="17"/>
          </p:nvPr>
        </p:nvSpPr>
        <p:spPr>
          <a:xfrm>
            <a:off x="5735784"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00" name="Google Shape;900;p37"/>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901" name="Google Shape;901;p37"/>
          <p:cNvSpPr txBox="1">
            <a:spLocks noGrp="1"/>
          </p:cNvSpPr>
          <p:nvPr>
            <p:ph type="body" idx="18"/>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02" name="Google Shape;902;p37"/>
          <p:cNvSpPr txBox="1">
            <a:spLocks noGrp="1"/>
          </p:cNvSpPr>
          <p:nvPr>
            <p:ph type="body" idx="19"/>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903" name="Google Shape;903;p37"/>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904" name="Google Shape;904;p37"/>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5" name="Google Shape;90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KPA - P - 4 Placeholders (Uneven 2 Left, 2 Right #1)">
  <p:cSld name="KPA - P - 4 Placeholders (Uneven 2 Left, 2 Right #1)">
    <p:spTree>
      <p:nvGrpSpPr>
        <p:cNvPr id="1" name="Shape 906"/>
        <p:cNvGrpSpPr/>
        <p:nvPr/>
      </p:nvGrpSpPr>
      <p:grpSpPr>
        <a:xfrm>
          <a:off x="0" y="0"/>
          <a:ext cx="0" cy="0"/>
          <a:chOff x="0" y="0"/>
          <a:chExt cx="0" cy="0"/>
        </a:xfrm>
      </p:grpSpPr>
      <p:sp>
        <p:nvSpPr>
          <p:cNvPr id="907" name="Google Shape;907;p38"/>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08" name="Google Shape;908;p38"/>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09" name="Google Shape;909;p38"/>
          <p:cNvSpPr txBox="1">
            <a:spLocks noGrp="1"/>
          </p:cNvSpPr>
          <p:nvPr>
            <p:ph type="body" idx="3"/>
          </p:nvPr>
        </p:nvSpPr>
        <p:spPr>
          <a:xfrm>
            <a:off x="2593572"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0" name="Google Shape;910;p38"/>
          <p:cNvSpPr txBox="1">
            <a:spLocks noGrp="1"/>
          </p:cNvSpPr>
          <p:nvPr>
            <p:ph type="body" idx="4"/>
          </p:nvPr>
        </p:nvSpPr>
        <p:spPr>
          <a:xfrm>
            <a:off x="2593572"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1" name="Google Shape;911;p38"/>
          <p:cNvSpPr txBox="1">
            <a:spLocks noGrp="1"/>
          </p:cNvSpPr>
          <p:nvPr>
            <p:ph type="body" idx="5"/>
          </p:nvPr>
        </p:nvSpPr>
        <p:spPr>
          <a:xfrm>
            <a:off x="2593572" y="1346050"/>
            <a:ext cx="2909400" cy="18006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2" name="Google Shape;912;p38"/>
          <p:cNvSpPr txBox="1">
            <a:spLocks noGrp="1"/>
          </p:cNvSpPr>
          <p:nvPr>
            <p:ph type="body" idx="6"/>
          </p:nvPr>
        </p:nvSpPr>
        <p:spPr>
          <a:xfrm>
            <a:off x="2593572" y="3149301"/>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3" name="Google Shape;913;p38"/>
          <p:cNvSpPr txBox="1">
            <a:spLocks noGrp="1"/>
          </p:cNvSpPr>
          <p:nvPr>
            <p:ph type="body" idx="7"/>
          </p:nvPr>
        </p:nvSpPr>
        <p:spPr>
          <a:xfrm>
            <a:off x="5735784"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4" name="Google Shape;914;p38"/>
          <p:cNvSpPr txBox="1">
            <a:spLocks noGrp="1"/>
          </p:cNvSpPr>
          <p:nvPr>
            <p:ph type="body" idx="8"/>
          </p:nvPr>
        </p:nvSpPr>
        <p:spPr>
          <a:xfrm>
            <a:off x="5735784"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5" name="Google Shape;915;p38"/>
          <p:cNvSpPr txBox="1">
            <a:spLocks noGrp="1"/>
          </p:cNvSpPr>
          <p:nvPr>
            <p:ph type="body" idx="9"/>
          </p:nvPr>
        </p:nvSpPr>
        <p:spPr>
          <a:xfrm>
            <a:off x="5735784" y="1346052"/>
            <a:ext cx="29094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6" name="Google Shape;916;p38"/>
          <p:cNvSpPr txBox="1">
            <a:spLocks noGrp="1"/>
          </p:cNvSpPr>
          <p:nvPr>
            <p:ph type="body" idx="13"/>
          </p:nvPr>
        </p:nvSpPr>
        <p:spPr>
          <a:xfrm>
            <a:off x="5735784" y="1999578"/>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7" name="Google Shape;917;p38"/>
          <p:cNvSpPr txBox="1">
            <a:spLocks noGrp="1"/>
          </p:cNvSpPr>
          <p:nvPr>
            <p:ph type="body" idx="14"/>
          </p:nvPr>
        </p:nvSpPr>
        <p:spPr>
          <a:xfrm>
            <a:off x="2593572" y="3380808"/>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8" name="Google Shape;918;p38"/>
          <p:cNvSpPr txBox="1">
            <a:spLocks noGrp="1"/>
          </p:cNvSpPr>
          <p:nvPr>
            <p:ph type="body" idx="15"/>
          </p:nvPr>
        </p:nvSpPr>
        <p:spPr>
          <a:xfrm>
            <a:off x="2593572" y="3506278"/>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9" name="Google Shape;919;p38"/>
          <p:cNvSpPr txBox="1">
            <a:spLocks noGrp="1"/>
          </p:cNvSpPr>
          <p:nvPr>
            <p:ph type="body" idx="16"/>
          </p:nvPr>
        </p:nvSpPr>
        <p:spPr>
          <a:xfrm>
            <a:off x="2593572" y="3632101"/>
            <a:ext cx="2909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0" name="Google Shape;920;p38"/>
          <p:cNvSpPr txBox="1">
            <a:spLocks noGrp="1"/>
          </p:cNvSpPr>
          <p:nvPr>
            <p:ph type="body" idx="17"/>
          </p:nvPr>
        </p:nvSpPr>
        <p:spPr>
          <a:xfrm>
            <a:off x="2593572"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1" name="Google Shape;921;p38"/>
          <p:cNvSpPr txBox="1">
            <a:spLocks noGrp="1"/>
          </p:cNvSpPr>
          <p:nvPr>
            <p:ph type="body" idx="18"/>
          </p:nvPr>
        </p:nvSpPr>
        <p:spPr>
          <a:xfrm>
            <a:off x="5735784" y="2241625"/>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2" name="Google Shape;922;p38"/>
          <p:cNvSpPr txBox="1">
            <a:spLocks noGrp="1"/>
          </p:cNvSpPr>
          <p:nvPr>
            <p:ph type="body" idx="19"/>
          </p:nvPr>
        </p:nvSpPr>
        <p:spPr>
          <a:xfrm>
            <a:off x="5735784" y="236870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3" name="Google Shape;923;p38"/>
          <p:cNvSpPr txBox="1">
            <a:spLocks noGrp="1"/>
          </p:cNvSpPr>
          <p:nvPr>
            <p:ph type="body" idx="20"/>
          </p:nvPr>
        </p:nvSpPr>
        <p:spPr>
          <a:xfrm>
            <a:off x="5735784" y="2495774"/>
            <a:ext cx="2909400" cy="17868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4" name="Google Shape;924;p38"/>
          <p:cNvSpPr txBox="1">
            <a:spLocks noGrp="1"/>
          </p:cNvSpPr>
          <p:nvPr>
            <p:ph type="body" idx="21"/>
          </p:nvPr>
        </p:nvSpPr>
        <p:spPr>
          <a:xfrm>
            <a:off x="5735784"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5" name="Google Shape;925;p38"/>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926" name="Google Shape;926;p38"/>
          <p:cNvSpPr txBox="1">
            <a:spLocks noGrp="1"/>
          </p:cNvSpPr>
          <p:nvPr>
            <p:ph type="body" idx="2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7" name="Google Shape;927;p38"/>
          <p:cNvSpPr txBox="1">
            <a:spLocks noGrp="1"/>
          </p:cNvSpPr>
          <p:nvPr>
            <p:ph type="body" idx="2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928" name="Google Shape;928;p38"/>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929" name="Google Shape;929;p38"/>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0" name="Google Shape;930;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KPA - P - 4 Placeholders (Uneven 2 Left, 2 Right #2)">
  <p:cSld name="KPA - P - 4 Placeholders (Uneven 2 Left, 2 Right #2)">
    <p:spTree>
      <p:nvGrpSpPr>
        <p:cNvPr id="1" name="Shape 931"/>
        <p:cNvGrpSpPr/>
        <p:nvPr/>
      </p:nvGrpSpPr>
      <p:grpSpPr>
        <a:xfrm>
          <a:off x="0" y="0"/>
          <a:ext cx="0" cy="0"/>
          <a:chOff x="0" y="0"/>
          <a:chExt cx="0" cy="0"/>
        </a:xfrm>
      </p:grpSpPr>
      <p:sp>
        <p:nvSpPr>
          <p:cNvPr id="932" name="Google Shape;932;p39"/>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33" name="Google Shape;933;p39"/>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34" name="Google Shape;934;p39"/>
          <p:cNvSpPr txBox="1">
            <a:spLocks noGrp="1"/>
          </p:cNvSpPr>
          <p:nvPr>
            <p:ph type="body" idx="3"/>
          </p:nvPr>
        </p:nvSpPr>
        <p:spPr>
          <a:xfrm>
            <a:off x="2593572"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35" name="Google Shape;935;p39"/>
          <p:cNvSpPr txBox="1">
            <a:spLocks noGrp="1"/>
          </p:cNvSpPr>
          <p:nvPr>
            <p:ph type="body" idx="4"/>
          </p:nvPr>
        </p:nvSpPr>
        <p:spPr>
          <a:xfrm>
            <a:off x="2593572"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36" name="Google Shape;936;p39"/>
          <p:cNvSpPr txBox="1">
            <a:spLocks noGrp="1"/>
          </p:cNvSpPr>
          <p:nvPr>
            <p:ph type="body" idx="5"/>
          </p:nvPr>
        </p:nvSpPr>
        <p:spPr>
          <a:xfrm>
            <a:off x="2593572" y="1346050"/>
            <a:ext cx="29094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37" name="Google Shape;937;p39"/>
          <p:cNvSpPr txBox="1">
            <a:spLocks noGrp="1"/>
          </p:cNvSpPr>
          <p:nvPr>
            <p:ph type="body" idx="6"/>
          </p:nvPr>
        </p:nvSpPr>
        <p:spPr>
          <a:xfrm>
            <a:off x="2593572" y="200068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38" name="Google Shape;938;p39"/>
          <p:cNvSpPr txBox="1">
            <a:spLocks noGrp="1"/>
          </p:cNvSpPr>
          <p:nvPr>
            <p:ph type="body" idx="7"/>
          </p:nvPr>
        </p:nvSpPr>
        <p:spPr>
          <a:xfrm>
            <a:off x="5735784"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39" name="Google Shape;939;p39"/>
          <p:cNvSpPr txBox="1">
            <a:spLocks noGrp="1"/>
          </p:cNvSpPr>
          <p:nvPr>
            <p:ph type="body" idx="8"/>
          </p:nvPr>
        </p:nvSpPr>
        <p:spPr>
          <a:xfrm>
            <a:off x="5735784"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0" name="Google Shape;940;p39"/>
          <p:cNvSpPr txBox="1">
            <a:spLocks noGrp="1"/>
          </p:cNvSpPr>
          <p:nvPr>
            <p:ph type="body" idx="9"/>
          </p:nvPr>
        </p:nvSpPr>
        <p:spPr>
          <a:xfrm>
            <a:off x="5735784" y="1346052"/>
            <a:ext cx="2909400" cy="17961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1" name="Google Shape;941;p39"/>
          <p:cNvSpPr txBox="1">
            <a:spLocks noGrp="1"/>
          </p:cNvSpPr>
          <p:nvPr>
            <p:ph type="body" idx="13"/>
          </p:nvPr>
        </p:nvSpPr>
        <p:spPr>
          <a:xfrm>
            <a:off x="5735784" y="3149301"/>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2" name="Google Shape;942;p39"/>
          <p:cNvSpPr txBox="1">
            <a:spLocks noGrp="1"/>
          </p:cNvSpPr>
          <p:nvPr>
            <p:ph type="body" idx="14"/>
          </p:nvPr>
        </p:nvSpPr>
        <p:spPr>
          <a:xfrm>
            <a:off x="2593572" y="2242435"/>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3" name="Google Shape;943;p39"/>
          <p:cNvSpPr txBox="1">
            <a:spLocks noGrp="1"/>
          </p:cNvSpPr>
          <p:nvPr>
            <p:ph type="body" idx="15"/>
          </p:nvPr>
        </p:nvSpPr>
        <p:spPr>
          <a:xfrm>
            <a:off x="2593572" y="2368815"/>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4" name="Google Shape;944;p39"/>
          <p:cNvSpPr txBox="1">
            <a:spLocks noGrp="1"/>
          </p:cNvSpPr>
          <p:nvPr>
            <p:ph type="body" idx="16"/>
          </p:nvPr>
        </p:nvSpPr>
        <p:spPr>
          <a:xfrm>
            <a:off x="2593572" y="2495774"/>
            <a:ext cx="2909400" cy="17850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5" name="Google Shape;945;p39"/>
          <p:cNvSpPr txBox="1">
            <a:spLocks noGrp="1"/>
          </p:cNvSpPr>
          <p:nvPr>
            <p:ph type="body" idx="17"/>
          </p:nvPr>
        </p:nvSpPr>
        <p:spPr>
          <a:xfrm>
            <a:off x="2593572"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6" name="Google Shape;946;p39"/>
          <p:cNvSpPr txBox="1">
            <a:spLocks noGrp="1"/>
          </p:cNvSpPr>
          <p:nvPr>
            <p:ph type="body" idx="18"/>
          </p:nvPr>
        </p:nvSpPr>
        <p:spPr>
          <a:xfrm>
            <a:off x="5735784" y="337924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2"/>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7" name="Google Shape;947;p39"/>
          <p:cNvSpPr txBox="1">
            <a:spLocks noGrp="1"/>
          </p:cNvSpPr>
          <p:nvPr>
            <p:ph type="body" idx="19"/>
          </p:nvPr>
        </p:nvSpPr>
        <p:spPr>
          <a:xfrm>
            <a:off x="5735784" y="350632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8" name="Google Shape;948;p39"/>
          <p:cNvSpPr txBox="1">
            <a:spLocks noGrp="1"/>
          </p:cNvSpPr>
          <p:nvPr>
            <p:ph type="body" idx="20"/>
          </p:nvPr>
        </p:nvSpPr>
        <p:spPr>
          <a:xfrm>
            <a:off x="5735784" y="3632689"/>
            <a:ext cx="29094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9" name="Google Shape;949;p39"/>
          <p:cNvSpPr txBox="1">
            <a:spLocks noGrp="1"/>
          </p:cNvSpPr>
          <p:nvPr>
            <p:ph type="body" idx="21"/>
          </p:nvPr>
        </p:nvSpPr>
        <p:spPr>
          <a:xfrm>
            <a:off x="5735784"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50" name="Google Shape;950;p39"/>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951" name="Google Shape;951;p39"/>
          <p:cNvSpPr txBox="1">
            <a:spLocks noGrp="1"/>
          </p:cNvSpPr>
          <p:nvPr>
            <p:ph type="body" idx="2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52" name="Google Shape;952;p39"/>
          <p:cNvSpPr txBox="1">
            <a:spLocks noGrp="1"/>
          </p:cNvSpPr>
          <p:nvPr>
            <p:ph type="body" idx="2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953" name="Google Shape;953;p39"/>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954" name="Google Shape;954;p39"/>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5" name="Google Shape;955;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KPA - 6 Placeholders (2 Columns, 3 Rows)">
  <p:cSld name="KPA - 6 Placeholders (2 Columns, 3 Rows)">
    <p:spTree>
      <p:nvGrpSpPr>
        <p:cNvPr id="1" name="Shape 956"/>
        <p:cNvGrpSpPr/>
        <p:nvPr/>
      </p:nvGrpSpPr>
      <p:grpSpPr>
        <a:xfrm>
          <a:off x="0" y="0"/>
          <a:ext cx="0" cy="0"/>
          <a:chOff x="0" y="0"/>
          <a:chExt cx="0" cy="0"/>
        </a:xfrm>
      </p:grpSpPr>
      <p:sp>
        <p:nvSpPr>
          <p:cNvPr id="957" name="Google Shape;957;p40"/>
          <p:cNvSpPr txBox="1">
            <a:spLocks noGrp="1"/>
          </p:cNvSpPr>
          <p:nvPr>
            <p:ph type="body" idx="1"/>
          </p:nvPr>
        </p:nvSpPr>
        <p:spPr>
          <a:xfrm>
            <a:off x="499340" y="644652"/>
            <a:ext cx="81453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58" name="Google Shape;958;p40"/>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59" name="Google Shape;959;p40"/>
          <p:cNvSpPr txBox="1">
            <a:spLocks noGrp="1"/>
          </p:cNvSpPr>
          <p:nvPr>
            <p:ph type="body" idx="3"/>
          </p:nvPr>
        </p:nvSpPr>
        <p:spPr>
          <a:xfrm>
            <a:off x="2593572"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0" name="Google Shape;960;p40"/>
          <p:cNvSpPr txBox="1">
            <a:spLocks noGrp="1"/>
          </p:cNvSpPr>
          <p:nvPr>
            <p:ph type="body" idx="4"/>
          </p:nvPr>
        </p:nvSpPr>
        <p:spPr>
          <a:xfrm>
            <a:off x="2593572"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1" name="Google Shape;961;p40"/>
          <p:cNvSpPr txBox="1">
            <a:spLocks noGrp="1"/>
          </p:cNvSpPr>
          <p:nvPr>
            <p:ph type="body" idx="5"/>
          </p:nvPr>
        </p:nvSpPr>
        <p:spPr>
          <a:xfrm>
            <a:off x="2593572" y="1346050"/>
            <a:ext cx="29094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2" name="Google Shape;962;p40"/>
          <p:cNvSpPr txBox="1">
            <a:spLocks noGrp="1"/>
          </p:cNvSpPr>
          <p:nvPr>
            <p:ph type="body" idx="6"/>
          </p:nvPr>
        </p:nvSpPr>
        <p:spPr>
          <a:xfrm>
            <a:off x="2593572" y="200068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3" name="Google Shape;963;p40"/>
          <p:cNvSpPr txBox="1">
            <a:spLocks noGrp="1"/>
          </p:cNvSpPr>
          <p:nvPr>
            <p:ph type="body" idx="7"/>
          </p:nvPr>
        </p:nvSpPr>
        <p:spPr>
          <a:xfrm>
            <a:off x="5735784" y="109190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4" name="Google Shape;964;p40"/>
          <p:cNvSpPr txBox="1">
            <a:spLocks noGrp="1"/>
          </p:cNvSpPr>
          <p:nvPr>
            <p:ph type="body" idx="8"/>
          </p:nvPr>
        </p:nvSpPr>
        <p:spPr>
          <a:xfrm>
            <a:off x="5735784" y="121897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5" name="Google Shape;965;p40"/>
          <p:cNvSpPr txBox="1">
            <a:spLocks noGrp="1"/>
          </p:cNvSpPr>
          <p:nvPr>
            <p:ph type="body" idx="9"/>
          </p:nvPr>
        </p:nvSpPr>
        <p:spPr>
          <a:xfrm>
            <a:off x="5735784" y="1343950"/>
            <a:ext cx="2909400" cy="647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6" name="Google Shape;966;p40"/>
          <p:cNvSpPr txBox="1">
            <a:spLocks noGrp="1"/>
          </p:cNvSpPr>
          <p:nvPr>
            <p:ph type="body" idx="13"/>
          </p:nvPr>
        </p:nvSpPr>
        <p:spPr>
          <a:xfrm>
            <a:off x="5735784" y="1999578"/>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7" name="Google Shape;967;p40"/>
          <p:cNvSpPr txBox="1">
            <a:spLocks noGrp="1"/>
          </p:cNvSpPr>
          <p:nvPr>
            <p:ph type="body" idx="14"/>
          </p:nvPr>
        </p:nvSpPr>
        <p:spPr>
          <a:xfrm>
            <a:off x="2593572" y="2241625"/>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8" name="Google Shape;968;p40"/>
          <p:cNvSpPr txBox="1">
            <a:spLocks noGrp="1"/>
          </p:cNvSpPr>
          <p:nvPr>
            <p:ph type="body" idx="15"/>
          </p:nvPr>
        </p:nvSpPr>
        <p:spPr>
          <a:xfrm>
            <a:off x="2593572" y="236870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69" name="Google Shape;969;p40"/>
          <p:cNvSpPr txBox="1">
            <a:spLocks noGrp="1"/>
          </p:cNvSpPr>
          <p:nvPr>
            <p:ph type="body" idx="16"/>
          </p:nvPr>
        </p:nvSpPr>
        <p:spPr>
          <a:xfrm>
            <a:off x="2593572" y="2495774"/>
            <a:ext cx="2909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0" name="Google Shape;970;p40"/>
          <p:cNvSpPr txBox="1">
            <a:spLocks noGrp="1"/>
          </p:cNvSpPr>
          <p:nvPr>
            <p:ph type="body" idx="17"/>
          </p:nvPr>
        </p:nvSpPr>
        <p:spPr>
          <a:xfrm>
            <a:off x="2593572" y="3149301"/>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1" name="Google Shape;971;p40"/>
          <p:cNvSpPr txBox="1">
            <a:spLocks noGrp="1"/>
          </p:cNvSpPr>
          <p:nvPr>
            <p:ph type="body" idx="18"/>
          </p:nvPr>
        </p:nvSpPr>
        <p:spPr>
          <a:xfrm>
            <a:off x="5735784" y="2241625"/>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2" name="Google Shape;972;p40"/>
          <p:cNvSpPr txBox="1">
            <a:spLocks noGrp="1"/>
          </p:cNvSpPr>
          <p:nvPr>
            <p:ph type="body" idx="19"/>
          </p:nvPr>
        </p:nvSpPr>
        <p:spPr>
          <a:xfrm>
            <a:off x="5735784" y="2368700"/>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3" name="Google Shape;973;p40"/>
          <p:cNvSpPr txBox="1">
            <a:spLocks noGrp="1"/>
          </p:cNvSpPr>
          <p:nvPr>
            <p:ph type="body" idx="20"/>
          </p:nvPr>
        </p:nvSpPr>
        <p:spPr>
          <a:xfrm>
            <a:off x="5735784" y="2495774"/>
            <a:ext cx="2909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4" name="Google Shape;974;p40"/>
          <p:cNvSpPr txBox="1">
            <a:spLocks noGrp="1"/>
          </p:cNvSpPr>
          <p:nvPr>
            <p:ph type="body" idx="21"/>
          </p:nvPr>
        </p:nvSpPr>
        <p:spPr>
          <a:xfrm>
            <a:off x="5735784" y="3149301"/>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5" name="Google Shape;975;p40"/>
          <p:cNvSpPr txBox="1">
            <a:spLocks noGrp="1"/>
          </p:cNvSpPr>
          <p:nvPr>
            <p:ph type="body" idx="22"/>
          </p:nvPr>
        </p:nvSpPr>
        <p:spPr>
          <a:xfrm>
            <a:off x="2593572" y="337924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6" name="Google Shape;976;p40"/>
          <p:cNvSpPr txBox="1">
            <a:spLocks noGrp="1"/>
          </p:cNvSpPr>
          <p:nvPr>
            <p:ph type="body" idx="23"/>
          </p:nvPr>
        </p:nvSpPr>
        <p:spPr>
          <a:xfrm>
            <a:off x="2593572" y="350632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7" name="Google Shape;977;p40"/>
          <p:cNvSpPr txBox="1">
            <a:spLocks noGrp="1"/>
          </p:cNvSpPr>
          <p:nvPr>
            <p:ph type="body" idx="24"/>
          </p:nvPr>
        </p:nvSpPr>
        <p:spPr>
          <a:xfrm>
            <a:off x="2593572" y="3633395"/>
            <a:ext cx="2909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8" name="Google Shape;978;p40"/>
          <p:cNvSpPr txBox="1">
            <a:spLocks noGrp="1"/>
          </p:cNvSpPr>
          <p:nvPr>
            <p:ph type="body" idx="25"/>
          </p:nvPr>
        </p:nvSpPr>
        <p:spPr>
          <a:xfrm>
            <a:off x="2593572"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79" name="Google Shape;979;p40"/>
          <p:cNvSpPr txBox="1">
            <a:spLocks noGrp="1"/>
          </p:cNvSpPr>
          <p:nvPr>
            <p:ph type="body" idx="26"/>
          </p:nvPr>
        </p:nvSpPr>
        <p:spPr>
          <a:xfrm>
            <a:off x="5735784" y="3379246"/>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80" name="Google Shape;980;p40"/>
          <p:cNvSpPr txBox="1">
            <a:spLocks noGrp="1"/>
          </p:cNvSpPr>
          <p:nvPr>
            <p:ph type="body" idx="27"/>
          </p:nvPr>
        </p:nvSpPr>
        <p:spPr>
          <a:xfrm>
            <a:off x="5735784" y="3506321"/>
            <a:ext cx="2909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81" name="Google Shape;981;p40"/>
          <p:cNvSpPr txBox="1">
            <a:spLocks noGrp="1"/>
          </p:cNvSpPr>
          <p:nvPr>
            <p:ph type="body" idx="28"/>
          </p:nvPr>
        </p:nvSpPr>
        <p:spPr>
          <a:xfrm>
            <a:off x="5735784" y="3633395"/>
            <a:ext cx="2909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82" name="Google Shape;982;p40"/>
          <p:cNvSpPr txBox="1">
            <a:spLocks noGrp="1"/>
          </p:cNvSpPr>
          <p:nvPr>
            <p:ph type="body" idx="29"/>
          </p:nvPr>
        </p:nvSpPr>
        <p:spPr>
          <a:xfrm>
            <a:off x="5735784" y="4286923"/>
            <a:ext cx="2909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83" name="Google Shape;983;p40"/>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984" name="Google Shape;984;p40"/>
          <p:cNvSpPr txBox="1">
            <a:spLocks noGrp="1"/>
          </p:cNvSpPr>
          <p:nvPr>
            <p:ph type="body" idx="30"/>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85" name="Google Shape;985;p40"/>
          <p:cNvSpPr txBox="1">
            <a:spLocks noGrp="1"/>
          </p:cNvSpPr>
          <p:nvPr>
            <p:ph type="body" idx="3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986" name="Google Shape;986;p40"/>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987" name="Google Shape;987;p40"/>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8" name="Google Shape;988;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W - P - 1 Placeholder">
  <p:cSld name="FW - P - 1 Placeholder">
    <p:spTree>
      <p:nvGrpSpPr>
        <p:cNvPr id="1" name="Shape 86"/>
        <p:cNvGrpSpPr/>
        <p:nvPr/>
      </p:nvGrpSpPr>
      <p:grpSpPr>
        <a:xfrm>
          <a:off x="0" y="0"/>
          <a:ext cx="0" cy="0"/>
          <a:chOff x="0" y="0"/>
          <a:chExt cx="0" cy="0"/>
        </a:xfrm>
      </p:grpSpPr>
      <p:sp>
        <p:nvSpPr>
          <p:cNvPr id="87" name="Google Shape;87;p5"/>
          <p:cNvSpPr txBox="1">
            <a:spLocks noGrp="1"/>
          </p:cNvSpPr>
          <p:nvPr>
            <p:ph type="body" idx="1"/>
          </p:nvPr>
        </p:nvSpPr>
        <p:spPr>
          <a:xfrm>
            <a:off x="498764" y="656889"/>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8" name="Google Shape;88;p5"/>
          <p:cNvSpPr txBox="1">
            <a:spLocks noGrp="1"/>
          </p:cNvSpPr>
          <p:nvPr>
            <p:ph type="body" idx="2"/>
          </p:nvPr>
        </p:nvSpPr>
        <p:spPr>
          <a:xfrm>
            <a:off x="498764" y="108585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9" name="Google Shape;89;p5"/>
          <p:cNvSpPr txBox="1">
            <a:spLocks noGrp="1"/>
          </p:cNvSpPr>
          <p:nvPr>
            <p:ph type="body" idx="3"/>
          </p:nvPr>
        </p:nvSpPr>
        <p:spPr>
          <a:xfrm>
            <a:off x="498764" y="1212925"/>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0" name="Google Shape;90;p5"/>
          <p:cNvSpPr txBox="1">
            <a:spLocks noGrp="1"/>
          </p:cNvSpPr>
          <p:nvPr>
            <p:ph type="body" idx="4"/>
          </p:nvPr>
        </p:nvSpPr>
        <p:spPr>
          <a:xfrm>
            <a:off x="498764" y="1340000"/>
            <a:ext cx="81465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1" name="Google Shape;91;p5"/>
          <p:cNvSpPr txBox="1">
            <a:spLocks noGrp="1"/>
          </p:cNvSpPr>
          <p:nvPr>
            <p:ph type="body" idx="5"/>
          </p:nvPr>
        </p:nvSpPr>
        <p:spPr>
          <a:xfrm>
            <a:off x="498764" y="4280872"/>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2" name="Google Shape;92;p5"/>
          <p:cNvSpPr txBox="1">
            <a:spLocks noGrp="1"/>
          </p:cNvSpPr>
          <p:nvPr>
            <p:ph type="ftr" idx="11"/>
          </p:nvPr>
        </p:nvSpPr>
        <p:spPr>
          <a:xfrm>
            <a:off x="503672"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93" name="Google Shape;93;p5"/>
          <p:cNvSpPr txBox="1">
            <a:spLocks noGrp="1"/>
          </p:cNvSpPr>
          <p:nvPr>
            <p:ph type="body" idx="6"/>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4" name="Google Shape;94;p5"/>
          <p:cNvSpPr txBox="1">
            <a:spLocks noGrp="1"/>
          </p:cNvSpPr>
          <p:nvPr>
            <p:ph type="body" idx="7"/>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5" name="Google Shape;95;p5"/>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KPA - 9 Placeholders (3 Columns, 3 Rows)">
  <p:cSld name="KPA - 9 Placeholders (3 Columns, 3 Rows)">
    <p:spTree>
      <p:nvGrpSpPr>
        <p:cNvPr id="1" name="Shape 989"/>
        <p:cNvGrpSpPr/>
        <p:nvPr/>
      </p:nvGrpSpPr>
      <p:grpSpPr>
        <a:xfrm>
          <a:off x="0" y="0"/>
          <a:ext cx="0" cy="0"/>
          <a:chOff x="0" y="0"/>
          <a:chExt cx="0" cy="0"/>
        </a:xfrm>
      </p:grpSpPr>
      <p:sp>
        <p:nvSpPr>
          <p:cNvPr id="990" name="Google Shape;990;p41"/>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1" name="Google Shape;991;p41"/>
          <p:cNvSpPr txBox="1">
            <a:spLocks noGrp="1"/>
          </p:cNvSpPr>
          <p:nvPr>
            <p:ph type="body" idx="2"/>
          </p:nvPr>
        </p:nvSpPr>
        <p:spPr>
          <a:xfrm>
            <a:off x="498764" y="1091901"/>
            <a:ext cx="1662600" cy="3267600"/>
          </a:xfrm>
          <a:prstGeom prst="rect">
            <a:avLst/>
          </a:prstGeom>
          <a:noFill/>
          <a:ln>
            <a:noFill/>
          </a:ln>
        </p:spPr>
        <p:txBody>
          <a:bodyPr spcFirstLastPara="1" wrap="square" lIns="0" tIns="0" rIns="0" bIns="68575" anchor="t" anchorCtr="0">
            <a:noAutofit/>
          </a:bodyPr>
          <a:lstStyle>
            <a:lvl1pPr marL="457200" lvl="0" indent="-285750" algn="l" rtl="0">
              <a:lnSpc>
                <a:spcPct val="100000"/>
              </a:lnSpc>
              <a:spcBef>
                <a:spcPts val="0"/>
              </a:spcBef>
              <a:spcAft>
                <a:spcPts val="0"/>
              </a:spcAft>
              <a:buClr>
                <a:srgbClr val="3E3E3E"/>
              </a:buClr>
              <a:buSzPts val="900"/>
              <a:buChar char="•"/>
              <a:defRPr sz="800">
                <a:solidFill>
                  <a:srgbClr val="3E3E3E"/>
                </a:solidFill>
              </a:defRPr>
            </a:lvl1pPr>
            <a:lvl2pPr marL="914400" lvl="1" indent="-279400" algn="l" rtl="0">
              <a:lnSpc>
                <a:spcPct val="100000"/>
              </a:lnSpc>
              <a:spcBef>
                <a:spcPts val="300"/>
              </a:spcBef>
              <a:spcAft>
                <a:spcPts val="0"/>
              </a:spcAft>
              <a:buClr>
                <a:srgbClr val="3E3E3E"/>
              </a:buClr>
              <a:buSzPts val="800"/>
              <a:buChar char="–"/>
              <a:defRPr sz="800">
                <a:solidFill>
                  <a:srgbClr val="3E3E3E"/>
                </a:solidFill>
              </a:defRPr>
            </a:lvl2pPr>
            <a:lvl3pPr marL="1371600" lvl="2" indent="-279400" algn="l" rtl="0">
              <a:lnSpc>
                <a:spcPct val="100000"/>
              </a:lnSpc>
              <a:spcBef>
                <a:spcPts val="300"/>
              </a:spcBef>
              <a:spcAft>
                <a:spcPts val="0"/>
              </a:spcAft>
              <a:buClr>
                <a:srgbClr val="3E3E3E"/>
              </a:buClr>
              <a:buSzPts val="800"/>
              <a:buChar char="o"/>
              <a:defRPr sz="800">
                <a:solidFill>
                  <a:srgbClr val="3E3E3E"/>
                </a:solidFill>
              </a:defRPr>
            </a:lvl3pPr>
            <a:lvl4pPr marL="1828800" lvl="3" indent="-279400" algn="l" rtl="0">
              <a:lnSpc>
                <a:spcPct val="100000"/>
              </a:lnSpc>
              <a:spcBef>
                <a:spcPts val="300"/>
              </a:spcBef>
              <a:spcAft>
                <a:spcPts val="0"/>
              </a:spcAft>
              <a:buClr>
                <a:srgbClr val="3E3E3E"/>
              </a:buClr>
              <a:buSzPts val="800"/>
              <a:buChar char="»"/>
              <a:defRPr sz="800">
                <a:solidFill>
                  <a:srgbClr val="3E3E3E"/>
                </a:solidFill>
              </a:defRPr>
            </a:lvl4pPr>
            <a:lvl5pPr marL="2286000" lvl="4" indent="-228600" algn="l" rtl="0">
              <a:lnSpc>
                <a:spcPct val="100000"/>
              </a:lnSpc>
              <a:spcBef>
                <a:spcPts val="300"/>
              </a:spcBef>
              <a:spcAft>
                <a:spcPts val="0"/>
              </a:spcAft>
              <a:buClr>
                <a:schemeClr val="dk2"/>
              </a:buClr>
              <a:buSzPts val="900"/>
              <a:buNone/>
              <a:defRPr sz="8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2" name="Google Shape;992;p41"/>
          <p:cNvSpPr txBox="1">
            <a:spLocks noGrp="1"/>
          </p:cNvSpPr>
          <p:nvPr>
            <p:ph type="body" idx="3"/>
          </p:nvPr>
        </p:nvSpPr>
        <p:spPr>
          <a:xfrm>
            <a:off x="2593572"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3" name="Google Shape;993;p41"/>
          <p:cNvSpPr txBox="1">
            <a:spLocks noGrp="1"/>
          </p:cNvSpPr>
          <p:nvPr>
            <p:ph type="body" idx="4"/>
          </p:nvPr>
        </p:nvSpPr>
        <p:spPr>
          <a:xfrm>
            <a:off x="2593572"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4" name="Google Shape;994;p41"/>
          <p:cNvSpPr txBox="1">
            <a:spLocks noGrp="1"/>
          </p:cNvSpPr>
          <p:nvPr>
            <p:ph type="body" idx="5"/>
          </p:nvPr>
        </p:nvSpPr>
        <p:spPr>
          <a:xfrm>
            <a:off x="2593572" y="1346050"/>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5" name="Google Shape;995;p41"/>
          <p:cNvSpPr txBox="1">
            <a:spLocks noGrp="1"/>
          </p:cNvSpPr>
          <p:nvPr>
            <p:ph type="body" idx="6"/>
          </p:nvPr>
        </p:nvSpPr>
        <p:spPr>
          <a:xfrm>
            <a:off x="2593572" y="1999578"/>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6" name="Google Shape;996;p41"/>
          <p:cNvSpPr txBox="1">
            <a:spLocks noGrp="1"/>
          </p:cNvSpPr>
          <p:nvPr>
            <p:ph type="body" idx="7"/>
          </p:nvPr>
        </p:nvSpPr>
        <p:spPr>
          <a:xfrm>
            <a:off x="4688379"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7" name="Google Shape;997;p41"/>
          <p:cNvSpPr txBox="1">
            <a:spLocks noGrp="1"/>
          </p:cNvSpPr>
          <p:nvPr>
            <p:ph type="body" idx="8"/>
          </p:nvPr>
        </p:nvSpPr>
        <p:spPr>
          <a:xfrm>
            <a:off x="4688379"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8" name="Google Shape;998;p41"/>
          <p:cNvSpPr txBox="1">
            <a:spLocks noGrp="1"/>
          </p:cNvSpPr>
          <p:nvPr>
            <p:ph type="body" idx="9"/>
          </p:nvPr>
        </p:nvSpPr>
        <p:spPr>
          <a:xfrm>
            <a:off x="4688379" y="1346050"/>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999" name="Google Shape;999;p41"/>
          <p:cNvSpPr txBox="1">
            <a:spLocks noGrp="1"/>
          </p:cNvSpPr>
          <p:nvPr>
            <p:ph type="body" idx="13"/>
          </p:nvPr>
        </p:nvSpPr>
        <p:spPr>
          <a:xfrm>
            <a:off x="4688379" y="1999578"/>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0" name="Google Shape;1000;p41"/>
          <p:cNvSpPr txBox="1">
            <a:spLocks noGrp="1"/>
          </p:cNvSpPr>
          <p:nvPr>
            <p:ph type="body" idx="14"/>
          </p:nvPr>
        </p:nvSpPr>
        <p:spPr>
          <a:xfrm>
            <a:off x="6783187" y="109190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1" name="Google Shape;1001;p41"/>
          <p:cNvSpPr txBox="1">
            <a:spLocks noGrp="1"/>
          </p:cNvSpPr>
          <p:nvPr>
            <p:ph type="body" idx="15"/>
          </p:nvPr>
        </p:nvSpPr>
        <p:spPr>
          <a:xfrm>
            <a:off x="6783187" y="121897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2" name="Google Shape;1002;p41"/>
          <p:cNvSpPr txBox="1">
            <a:spLocks noGrp="1"/>
          </p:cNvSpPr>
          <p:nvPr>
            <p:ph type="body" idx="16"/>
          </p:nvPr>
        </p:nvSpPr>
        <p:spPr>
          <a:xfrm>
            <a:off x="6783187" y="1346050"/>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3" name="Google Shape;1003;p41"/>
          <p:cNvSpPr txBox="1">
            <a:spLocks noGrp="1"/>
          </p:cNvSpPr>
          <p:nvPr>
            <p:ph type="body" idx="17"/>
          </p:nvPr>
        </p:nvSpPr>
        <p:spPr>
          <a:xfrm>
            <a:off x="6783187" y="1999578"/>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4" name="Google Shape;1004;p41"/>
          <p:cNvSpPr txBox="1">
            <a:spLocks noGrp="1"/>
          </p:cNvSpPr>
          <p:nvPr>
            <p:ph type="body" idx="18"/>
          </p:nvPr>
        </p:nvSpPr>
        <p:spPr>
          <a:xfrm>
            <a:off x="2593572" y="2241625"/>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5" name="Google Shape;1005;p41"/>
          <p:cNvSpPr txBox="1">
            <a:spLocks noGrp="1"/>
          </p:cNvSpPr>
          <p:nvPr>
            <p:ph type="body" idx="19"/>
          </p:nvPr>
        </p:nvSpPr>
        <p:spPr>
          <a:xfrm>
            <a:off x="2593572" y="2368700"/>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6" name="Google Shape;1006;p41"/>
          <p:cNvSpPr txBox="1">
            <a:spLocks noGrp="1"/>
          </p:cNvSpPr>
          <p:nvPr>
            <p:ph type="body" idx="20"/>
          </p:nvPr>
        </p:nvSpPr>
        <p:spPr>
          <a:xfrm>
            <a:off x="2593572" y="2495774"/>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7" name="Google Shape;1007;p41"/>
          <p:cNvSpPr txBox="1">
            <a:spLocks noGrp="1"/>
          </p:cNvSpPr>
          <p:nvPr>
            <p:ph type="body" idx="21"/>
          </p:nvPr>
        </p:nvSpPr>
        <p:spPr>
          <a:xfrm>
            <a:off x="2593572" y="3149301"/>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8" name="Google Shape;1008;p41"/>
          <p:cNvSpPr txBox="1">
            <a:spLocks noGrp="1"/>
          </p:cNvSpPr>
          <p:nvPr>
            <p:ph type="body" idx="22"/>
          </p:nvPr>
        </p:nvSpPr>
        <p:spPr>
          <a:xfrm>
            <a:off x="4688379" y="2241625"/>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09" name="Google Shape;1009;p41"/>
          <p:cNvSpPr txBox="1">
            <a:spLocks noGrp="1"/>
          </p:cNvSpPr>
          <p:nvPr>
            <p:ph type="body" idx="23"/>
          </p:nvPr>
        </p:nvSpPr>
        <p:spPr>
          <a:xfrm>
            <a:off x="4688379" y="2368700"/>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0" name="Google Shape;1010;p41"/>
          <p:cNvSpPr txBox="1">
            <a:spLocks noGrp="1"/>
          </p:cNvSpPr>
          <p:nvPr>
            <p:ph type="body" idx="24"/>
          </p:nvPr>
        </p:nvSpPr>
        <p:spPr>
          <a:xfrm>
            <a:off x="4688379" y="2495774"/>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1" name="Google Shape;1011;p41"/>
          <p:cNvSpPr txBox="1">
            <a:spLocks noGrp="1"/>
          </p:cNvSpPr>
          <p:nvPr>
            <p:ph type="body" idx="25"/>
          </p:nvPr>
        </p:nvSpPr>
        <p:spPr>
          <a:xfrm>
            <a:off x="4688379" y="3149301"/>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2" name="Google Shape;1012;p41"/>
          <p:cNvSpPr txBox="1">
            <a:spLocks noGrp="1"/>
          </p:cNvSpPr>
          <p:nvPr>
            <p:ph type="body" idx="26"/>
          </p:nvPr>
        </p:nvSpPr>
        <p:spPr>
          <a:xfrm>
            <a:off x="6783187" y="2241625"/>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3" name="Google Shape;1013;p41"/>
          <p:cNvSpPr txBox="1">
            <a:spLocks noGrp="1"/>
          </p:cNvSpPr>
          <p:nvPr>
            <p:ph type="body" idx="27"/>
          </p:nvPr>
        </p:nvSpPr>
        <p:spPr>
          <a:xfrm>
            <a:off x="6783187" y="2368700"/>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4" name="Google Shape;1014;p41"/>
          <p:cNvSpPr txBox="1">
            <a:spLocks noGrp="1"/>
          </p:cNvSpPr>
          <p:nvPr>
            <p:ph type="body" idx="28"/>
          </p:nvPr>
        </p:nvSpPr>
        <p:spPr>
          <a:xfrm>
            <a:off x="6783187" y="2495774"/>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5" name="Google Shape;1015;p41"/>
          <p:cNvSpPr txBox="1">
            <a:spLocks noGrp="1"/>
          </p:cNvSpPr>
          <p:nvPr>
            <p:ph type="body" idx="29"/>
          </p:nvPr>
        </p:nvSpPr>
        <p:spPr>
          <a:xfrm>
            <a:off x="6783187" y="3149301"/>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6" name="Google Shape;1016;p41"/>
          <p:cNvSpPr txBox="1">
            <a:spLocks noGrp="1"/>
          </p:cNvSpPr>
          <p:nvPr>
            <p:ph type="body" idx="30"/>
          </p:nvPr>
        </p:nvSpPr>
        <p:spPr>
          <a:xfrm>
            <a:off x="2593572" y="337924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7" name="Google Shape;1017;p41"/>
          <p:cNvSpPr txBox="1">
            <a:spLocks noGrp="1"/>
          </p:cNvSpPr>
          <p:nvPr>
            <p:ph type="body" idx="31"/>
          </p:nvPr>
        </p:nvSpPr>
        <p:spPr>
          <a:xfrm>
            <a:off x="2593572" y="350632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8" name="Google Shape;1018;p41"/>
          <p:cNvSpPr txBox="1">
            <a:spLocks noGrp="1"/>
          </p:cNvSpPr>
          <p:nvPr>
            <p:ph type="body" idx="32"/>
          </p:nvPr>
        </p:nvSpPr>
        <p:spPr>
          <a:xfrm>
            <a:off x="2593572" y="3633395"/>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9" name="Google Shape;1019;p41"/>
          <p:cNvSpPr txBox="1">
            <a:spLocks noGrp="1"/>
          </p:cNvSpPr>
          <p:nvPr>
            <p:ph type="body" idx="33"/>
          </p:nvPr>
        </p:nvSpPr>
        <p:spPr>
          <a:xfrm>
            <a:off x="2593572"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0" name="Google Shape;1020;p41"/>
          <p:cNvSpPr txBox="1">
            <a:spLocks noGrp="1"/>
          </p:cNvSpPr>
          <p:nvPr>
            <p:ph type="body" idx="34"/>
          </p:nvPr>
        </p:nvSpPr>
        <p:spPr>
          <a:xfrm>
            <a:off x="4688379" y="337924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1" name="Google Shape;1021;p41"/>
          <p:cNvSpPr txBox="1">
            <a:spLocks noGrp="1"/>
          </p:cNvSpPr>
          <p:nvPr>
            <p:ph type="body" idx="35"/>
          </p:nvPr>
        </p:nvSpPr>
        <p:spPr>
          <a:xfrm>
            <a:off x="4688379" y="350632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2" name="Google Shape;1022;p41"/>
          <p:cNvSpPr txBox="1">
            <a:spLocks noGrp="1"/>
          </p:cNvSpPr>
          <p:nvPr>
            <p:ph type="body" idx="36"/>
          </p:nvPr>
        </p:nvSpPr>
        <p:spPr>
          <a:xfrm>
            <a:off x="4688379" y="3633395"/>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3" name="Google Shape;1023;p41"/>
          <p:cNvSpPr txBox="1">
            <a:spLocks noGrp="1"/>
          </p:cNvSpPr>
          <p:nvPr>
            <p:ph type="body" idx="37"/>
          </p:nvPr>
        </p:nvSpPr>
        <p:spPr>
          <a:xfrm>
            <a:off x="4688379"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4" name="Google Shape;1024;p41"/>
          <p:cNvSpPr txBox="1">
            <a:spLocks noGrp="1"/>
          </p:cNvSpPr>
          <p:nvPr>
            <p:ph type="body" idx="38"/>
          </p:nvPr>
        </p:nvSpPr>
        <p:spPr>
          <a:xfrm>
            <a:off x="6783187" y="3379246"/>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5" name="Google Shape;1025;p41"/>
          <p:cNvSpPr txBox="1">
            <a:spLocks noGrp="1"/>
          </p:cNvSpPr>
          <p:nvPr>
            <p:ph type="body" idx="39"/>
          </p:nvPr>
        </p:nvSpPr>
        <p:spPr>
          <a:xfrm>
            <a:off x="6783187" y="3506321"/>
            <a:ext cx="18621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6" name="Google Shape;1026;p41"/>
          <p:cNvSpPr txBox="1">
            <a:spLocks noGrp="1"/>
          </p:cNvSpPr>
          <p:nvPr>
            <p:ph type="body" idx="40"/>
          </p:nvPr>
        </p:nvSpPr>
        <p:spPr>
          <a:xfrm>
            <a:off x="6783187" y="3633395"/>
            <a:ext cx="18621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7" name="Google Shape;1027;p41"/>
          <p:cNvSpPr txBox="1">
            <a:spLocks noGrp="1"/>
          </p:cNvSpPr>
          <p:nvPr>
            <p:ph type="body" idx="41"/>
          </p:nvPr>
        </p:nvSpPr>
        <p:spPr>
          <a:xfrm>
            <a:off x="6783187" y="4286923"/>
            <a:ext cx="18621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8" name="Google Shape;1028;p41"/>
          <p:cNvSpPr txBox="1">
            <a:spLocks noGrp="1"/>
          </p:cNvSpPr>
          <p:nvPr>
            <p:ph type="ftr" idx="11"/>
          </p:nvPr>
        </p:nvSpPr>
        <p:spPr>
          <a:xfrm>
            <a:off x="2593572" y="4469969"/>
            <a:ext cx="60516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029" name="Google Shape;1029;p41"/>
          <p:cNvSpPr txBox="1">
            <a:spLocks noGrp="1"/>
          </p:cNvSpPr>
          <p:nvPr>
            <p:ph type="body" idx="4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30" name="Google Shape;1030;p41"/>
          <p:cNvSpPr txBox="1">
            <a:spLocks noGrp="1"/>
          </p:cNvSpPr>
          <p:nvPr>
            <p:ph type="body" idx="4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1031" name="Google Shape;1031;p41"/>
          <p:cNvCxnSpPr/>
          <p:nvPr/>
        </p:nvCxnSpPr>
        <p:spPr>
          <a:xfrm>
            <a:off x="2352502" y="1085850"/>
            <a:ext cx="0" cy="3267600"/>
          </a:xfrm>
          <a:prstGeom prst="straightConnector1">
            <a:avLst/>
          </a:prstGeom>
          <a:noFill/>
          <a:ln w="9525" cap="flat" cmpd="sng">
            <a:solidFill>
              <a:schemeClr val="lt2"/>
            </a:solidFill>
            <a:prstDash val="solid"/>
            <a:round/>
            <a:headEnd type="none" w="sm" len="sm"/>
            <a:tailEnd type="none" w="sm" len="sm"/>
          </a:ln>
        </p:spPr>
      </p:cxnSp>
      <p:sp>
        <p:nvSpPr>
          <p:cNvPr id="1032" name="Google Shape;1032;p41"/>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3" name="Google Shape;1033;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W - P - 2 Placeholders (2 Columns)">
  <p:cSld name="FW - P - 2 Placeholders (2 Columns)">
    <p:spTree>
      <p:nvGrpSpPr>
        <p:cNvPr id="1" name="Shape 1034"/>
        <p:cNvGrpSpPr/>
        <p:nvPr/>
      </p:nvGrpSpPr>
      <p:grpSpPr>
        <a:xfrm>
          <a:off x="0" y="0"/>
          <a:ext cx="0" cy="0"/>
          <a:chOff x="0" y="0"/>
          <a:chExt cx="0" cy="0"/>
        </a:xfrm>
      </p:grpSpPr>
      <p:sp>
        <p:nvSpPr>
          <p:cNvPr id="1035" name="Google Shape;1035;p42"/>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36" name="Google Shape;1036;p42"/>
          <p:cNvSpPr txBox="1">
            <a:spLocks noGrp="1"/>
          </p:cNvSpPr>
          <p:nvPr>
            <p:ph type="body" idx="2"/>
          </p:nvPr>
        </p:nvSpPr>
        <p:spPr>
          <a:xfrm>
            <a:off x="498764"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37" name="Google Shape;1037;p42"/>
          <p:cNvSpPr txBox="1">
            <a:spLocks noGrp="1"/>
          </p:cNvSpPr>
          <p:nvPr>
            <p:ph type="body" idx="3"/>
          </p:nvPr>
        </p:nvSpPr>
        <p:spPr>
          <a:xfrm>
            <a:off x="498764"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38" name="Google Shape;1038;p42"/>
          <p:cNvSpPr txBox="1">
            <a:spLocks noGrp="1"/>
          </p:cNvSpPr>
          <p:nvPr>
            <p:ph type="body" idx="4"/>
          </p:nvPr>
        </p:nvSpPr>
        <p:spPr>
          <a:xfrm>
            <a:off x="498764" y="1340000"/>
            <a:ext cx="39570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39" name="Google Shape;1039;p42"/>
          <p:cNvSpPr txBox="1">
            <a:spLocks noGrp="1"/>
          </p:cNvSpPr>
          <p:nvPr>
            <p:ph type="body" idx="5"/>
          </p:nvPr>
        </p:nvSpPr>
        <p:spPr>
          <a:xfrm>
            <a:off x="498764"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40" name="Google Shape;1040;p42"/>
          <p:cNvSpPr txBox="1">
            <a:spLocks noGrp="1"/>
          </p:cNvSpPr>
          <p:nvPr>
            <p:ph type="body" idx="6"/>
          </p:nvPr>
        </p:nvSpPr>
        <p:spPr>
          <a:xfrm>
            <a:off x="4688380"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41" name="Google Shape;1041;p42"/>
          <p:cNvSpPr txBox="1">
            <a:spLocks noGrp="1"/>
          </p:cNvSpPr>
          <p:nvPr>
            <p:ph type="body" idx="7"/>
          </p:nvPr>
        </p:nvSpPr>
        <p:spPr>
          <a:xfrm>
            <a:off x="4688380"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42" name="Google Shape;1042;p42"/>
          <p:cNvSpPr txBox="1">
            <a:spLocks noGrp="1"/>
          </p:cNvSpPr>
          <p:nvPr>
            <p:ph type="body" idx="8"/>
          </p:nvPr>
        </p:nvSpPr>
        <p:spPr>
          <a:xfrm>
            <a:off x="4688380" y="1340000"/>
            <a:ext cx="39570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43" name="Google Shape;1043;p42"/>
          <p:cNvSpPr txBox="1">
            <a:spLocks noGrp="1"/>
          </p:cNvSpPr>
          <p:nvPr>
            <p:ph type="body" idx="9"/>
          </p:nvPr>
        </p:nvSpPr>
        <p:spPr>
          <a:xfrm>
            <a:off x="4688380" y="4280872"/>
            <a:ext cx="3957000" cy="72600"/>
          </a:xfrm>
          <a:prstGeom prst="rect">
            <a:avLst/>
          </a:prstGeom>
          <a:noFill/>
          <a:ln>
            <a:noFill/>
          </a:ln>
        </p:spPr>
        <p:txBody>
          <a:bodyPr spcFirstLastPara="1" wrap="square" lIns="0" tIns="13700" rIns="0" bIns="0" anchor="t" anchorCtr="0">
            <a:noAutofit/>
          </a:bodyPr>
          <a:lstStyle>
            <a:lvl1pPr marL="457200" marR="0" lvl="0" indent="-228600" algn="l" rtl="0">
              <a:lnSpc>
                <a:spcPct val="100000"/>
              </a:lnSpc>
              <a:spcBef>
                <a:spcPts val="0"/>
              </a:spcBef>
              <a:spcAft>
                <a:spcPts val="0"/>
              </a:spcAft>
              <a:buClr>
                <a:srgbClr val="3E3E3E"/>
              </a:buClr>
              <a:buSzPts val="500"/>
              <a:buFont typeface="Arial"/>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44" name="Google Shape;1044;p42"/>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045" name="Google Shape;1045;p42"/>
          <p:cNvSpPr txBox="1">
            <a:spLocks noGrp="1"/>
          </p:cNvSpPr>
          <p:nvPr>
            <p:ph type="body" idx="13"/>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46" name="Google Shape;1046;p42"/>
          <p:cNvSpPr txBox="1">
            <a:spLocks noGrp="1"/>
          </p:cNvSpPr>
          <p:nvPr>
            <p:ph type="body" idx="14"/>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47" name="Google Shape;1047;p42"/>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8" name="Google Shape;1048;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W - P - 2 Placeholders (2 Rows)">
  <p:cSld name="FW - P - 2 Placeholders (2 Rows)">
    <p:spTree>
      <p:nvGrpSpPr>
        <p:cNvPr id="1" name="Shape 1049"/>
        <p:cNvGrpSpPr/>
        <p:nvPr/>
      </p:nvGrpSpPr>
      <p:grpSpPr>
        <a:xfrm>
          <a:off x="0" y="0"/>
          <a:ext cx="0" cy="0"/>
          <a:chOff x="0" y="0"/>
          <a:chExt cx="0" cy="0"/>
        </a:xfrm>
      </p:grpSpPr>
      <p:sp>
        <p:nvSpPr>
          <p:cNvPr id="1050" name="Google Shape;1050;p43"/>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1" name="Google Shape;1051;p43"/>
          <p:cNvSpPr txBox="1">
            <a:spLocks noGrp="1"/>
          </p:cNvSpPr>
          <p:nvPr>
            <p:ph type="body" idx="2"/>
          </p:nvPr>
        </p:nvSpPr>
        <p:spPr>
          <a:xfrm>
            <a:off x="498764" y="108585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2" name="Google Shape;1052;p43"/>
          <p:cNvSpPr txBox="1">
            <a:spLocks noGrp="1"/>
          </p:cNvSpPr>
          <p:nvPr>
            <p:ph type="body" idx="3"/>
          </p:nvPr>
        </p:nvSpPr>
        <p:spPr>
          <a:xfrm>
            <a:off x="498764" y="1212925"/>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3" name="Google Shape;1053;p43"/>
          <p:cNvSpPr txBox="1">
            <a:spLocks noGrp="1"/>
          </p:cNvSpPr>
          <p:nvPr>
            <p:ph type="body" idx="4"/>
          </p:nvPr>
        </p:nvSpPr>
        <p:spPr>
          <a:xfrm>
            <a:off x="498764" y="1340000"/>
            <a:ext cx="81465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4" name="Google Shape;1054;p43"/>
          <p:cNvSpPr txBox="1">
            <a:spLocks noGrp="1"/>
          </p:cNvSpPr>
          <p:nvPr>
            <p:ph type="body" idx="5"/>
          </p:nvPr>
        </p:nvSpPr>
        <p:spPr>
          <a:xfrm>
            <a:off x="498764" y="2556286"/>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5" name="Google Shape;1055;p43"/>
          <p:cNvSpPr txBox="1">
            <a:spLocks noGrp="1"/>
          </p:cNvSpPr>
          <p:nvPr>
            <p:ph type="body" idx="6"/>
          </p:nvPr>
        </p:nvSpPr>
        <p:spPr>
          <a:xfrm>
            <a:off x="498764" y="2810099"/>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6" name="Google Shape;1056;p43"/>
          <p:cNvSpPr txBox="1">
            <a:spLocks noGrp="1"/>
          </p:cNvSpPr>
          <p:nvPr>
            <p:ph type="body" idx="7"/>
          </p:nvPr>
        </p:nvSpPr>
        <p:spPr>
          <a:xfrm>
            <a:off x="498764" y="293751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7" name="Google Shape;1057;p43"/>
          <p:cNvSpPr txBox="1">
            <a:spLocks noGrp="1"/>
          </p:cNvSpPr>
          <p:nvPr>
            <p:ph type="body" idx="8"/>
          </p:nvPr>
        </p:nvSpPr>
        <p:spPr>
          <a:xfrm>
            <a:off x="498764" y="3064585"/>
            <a:ext cx="81465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8" name="Google Shape;1058;p43"/>
          <p:cNvSpPr txBox="1">
            <a:spLocks noGrp="1"/>
          </p:cNvSpPr>
          <p:nvPr>
            <p:ph type="body" idx="9"/>
          </p:nvPr>
        </p:nvSpPr>
        <p:spPr>
          <a:xfrm>
            <a:off x="498763" y="4281219"/>
            <a:ext cx="8146500" cy="72600"/>
          </a:xfrm>
          <a:prstGeom prst="rect">
            <a:avLst/>
          </a:prstGeom>
          <a:noFill/>
          <a:ln>
            <a:noFill/>
          </a:ln>
        </p:spPr>
        <p:txBody>
          <a:bodyPr spcFirstLastPara="1" wrap="square" lIns="0" tIns="13700" rIns="0" bIns="0" anchor="t" anchorCtr="0">
            <a:noAutofit/>
          </a:bodyPr>
          <a:lstStyle>
            <a:lvl1pPr marL="457200" marR="0" lvl="0" indent="-228600" algn="l" rtl="0">
              <a:lnSpc>
                <a:spcPct val="100000"/>
              </a:lnSpc>
              <a:spcBef>
                <a:spcPts val="0"/>
              </a:spcBef>
              <a:spcAft>
                <a:spcPts val="0"/>
              </a:spcAft>
              <a:buClr>
                <a:srgbClr val="3E3E3E"/>
              </a:buClr>
              <a:buSzPts val="500"/>
              <a:buFont typeface="Arial"/>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59" name="Google Shape;1059;p43"/>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060" name="Google Shape;1060;p43"/>
          <p:cNvSpPr txBox="1">
            <a:spLocks noGrp="1"/>
          </p:cNvSpPr>
          <p:nvPr>
            <p:ph type="body" idx="13"/>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61" name="Google Shape;1061;p43"/>
          <p:cNvSpPr txBox="1">
            <a:spLocks noGrp="1"/>
          </p:cNvSpPr>
          <p:nvPr>
            <p:ph type="body" idx="14"/>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62" name="Google Shape;1062;p43"/>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3" name="Google Shape;1063;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W - P - 3 Placeholders (3 Columns)">
  <p:cSld name="FW - P - 3 Placeholders (3 Columns)">
    <p:spTree>
      <p:nvGrpSpPr>
        <p:cNvPr id="1" name="Shape 1064"/>
        <p:cNvGrpSpPr/>
        <p:nvPr/>
      </p:nvGrpSpPr>
      <p:grpSpPr>
        <a:xfrm>
          <a:off x="0" y="0"/>
          <a:ext cx="0" cy="0"/>
          <a:chOff x="0" y="0"/>
          <a:chExt cx="0" cy="0"/>
        </a:xfrm>
      </p:grpSpPr>
      <p:sp>
        <p:nvSpPr>
          <p:cNvPr id="1065" name="Google Shape;1065;p44"/>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66" name="Google Shape;1066;p44"/>
          <p:cNvSpPr txBox="1">
            <a:spLocks noGrp="1"/>
          </p:cNvSpPr>
          <p:nvPr>
            <p:ph type="body" idx="2"/>
          </p:nvPr>
        </p:nvSpPr>
        <p:spPr>
          <a:xfrm>
            <a:off x="498765"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67" name="Google Shape;1067;p44"/>
          <p:cNvSpPr txBox="1">
            <a:spLocks noGrp="1"/>
          </p:cNvSpPr>
          <p:nvPr>
            <p:ph type="body" idx="3"/>
          </p:nvPr>
        </p:nvSpPr>
        <p:spPr>
          <a:xfrm>
            <a:off x="498765"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68" name="Google Shape;1068;p44"/>
          <p:cNvSpPr txBox="1">
            <a:spLocks noGrp="1"/>
          </p:cNvSpPr>
          <p:nvPr>
            <p:ph type="body" idx="4"/>
          </p:nvPr>
        </p:nvSpPr>
        <p:spPr>
          <a:xfrm>
            <a:off x="498765" y="1340000"/>
            <a:ext cx="25602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69" name="Google Shape;1069;p44"/>
          <p:cNvSpPr txBox="1">
            <a:spLocks noGrp="1"/>
          </p:cNvSpPr>
          <p:nvPr>
            <p:ph type="body" idx="5"/>
          </p:nvPr>
        </p:nvSpPr>
        <p:spPr>
          <a:xfrm>
            <a:off x="498764"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28600" algn="l" rtl="0">
              <a:lnSpc>
                <a:spcPct val="100000"/>
              </a:lnSpc>
              <a:spcBef>
                <a:spcPts val="300"/>
              </a:spcBef>
              <a:spcAft>
                <a:spcPts val="0"/>
              </a:spcAft>
              <a:buSzPts val="500"/>
              <a:buFont typeface="Arial"/>
              <a:buNone/>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0" name="Google Shape;1070;p44"/>
          <p:cNvSpPr txBox="1">
            <a:spLocks noGrp="1"/>
          </p:cNvSpPr>
          <p:nvPr>
            <p:ph type="body" idx="6"/>
          </p:nvPr>
        </p:nvSpPr>
        <p:spPr>
          <a:xfrm>
            <a:off x="3292071"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1" name="Google Shape;1071;p44"/>
          <p:cNvSpPr txBox="1">
            <a:spLocks noGrp="1"/>
          </p:cNvSpPr>
          <p:nvPr>
            <p:ph type="body" idx="7"/>
          </p:nvPr>
        </p:nvSpPr>
        <p:spPr>
          <a:xfrm>
            <a:off x="3292071"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2" name="Google Shape;1072;p44"/>
          <p:cNvSpPr txBox="1">
            <a:spLocks noGrp="1"/>
          </p:cNvSpPr>
          <p:nvPr>
            <p:ph type="body" idx="8"/>
          </p:nvPr>
        </p:nvSpPr>
        <p:spPr>
          <a:xfrm>
            <a:off x="3292071" y="1340000"/>
            <a:ext cx="25602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3" name="Google Shape;1073;p44"/>
          <p:cNvSpPr txBox="1">
            <a:spLocks noGrp="1"/>
          </p:cNvSpPr>
          <p:nvPr>
            <p:ph type="body" idx="9"/>
          </p:nvPr>
        </p:nvSpPr>
        <p:spPr>
          <a:xfrm>
            <a:off x="3292071" y="4280872"/>
            <a:ext cx="2560200" cy="72600"/>
          </a:xfrm>
          <a:prstGeom prst="rect">
            <a:avLst/>
          </a:prstGeom>
          <a:noFill/>
          <a:ln>
            <a:noFill/>
          </a:ln>
        </p:spPr>
        <p:txBody>
          <a:bodyPr spcFirstLastPara="1" wrap="square" lIns="0" tIns="13700" rIns="0" bIns="0" anchor="t" anchorCtr="0">
            <a:noAutofit/>
          </a:bodyPr>
          <a:lstStyle>
            <a:lvl1pPr marL="457200" marR="0" lvl="0" indent="-228600" algn="l" rtl="0">
              <a:lnSpc>
                <a:spcPct val="100000"/>
              </a:lnSpc>
              <a:spcBef>
                <a:spcPts val="0"/>
              </a:spcBef>
              <a:spcAft>
                <a:spcPts val="0"/>
              </a:spcAft>
              <a:buClr>
                <a:srgbClr val="3E3E3E"/>
              </a:buClr>
              <a:buSzPts val="500"/>
              <a:buFont typeface="Arial"/>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4" name="Google Shape;1074;p44"/>
          <p:cNvSpPr txBox="1">
            <a:spLocks noGrp="1"/>
          </p:cNvSpPr>
          <p:nvPr>
            <p:ph type="body" idx="13"/>
          </p:nvPr>
        </p:nvSpPr>
        <p:spPr>
          <a:xfrm>
            <a:off x="6084917"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5" name="Google Shape;1075;p44"/>
          <p:cNvSpPr txBox="1">
            <a:spLocks noGrp="1"/>
          </p:cNvSpPr>
          <p:nvPr>
            <p:ph type="body" idx="14"/>
          </p:nvPr>
        </p:nvSpPr>
        <p:spPr>
          <a:xfrm>
            <a:off x="6084917"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6" name="Google Shape;1076;p44"/>
          <p:cNvSpPr txBox="1">
            <a:spLocks noGrp="1"/>
          </p:cNvSpPr>
          <p:nvPr>
            <p:ph type="body" idx="15"/>
          </p:nvPr>
        </p:nvSpPr>
        <p:spPr>
          <a:xfrm>
            <a:off x="6084917" y="1340000"/>
            <a:ext cx="25602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7" name="Google Shape;1077;p44"/>
          <p:cNvSpPr txBox="1">
            <a:spLocks noGrp="1"/>
          </p:cNvSpPr>
          <p:nvPr>
            <p:ph type="body" idx="16"/>
          </p:nvPr>
        </p:nvSpPr>
        <p:spPr>
          <a:xfrm>
            <a:off x="6084917"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78" name="Google Shape;1078;p44"/>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079" name="Google Shape;1079;p44"/>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80" name="Google Shape;1080;p44"/>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81" name="Google Shape;1081;p44"/>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2" name="Google Shape;1082;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W - P - 3 Placeholders (Uneven 2 Left, 1 Right)">
  <p:cSld name="FW - P - 3 Placeholders (Uneven 2 Left, 1 Right)">
    <p:spTree>
      <p:nvGrpSpPr>
        <p:cNvPr id="1" name="Shape 1083"/>
        <p:cNvGrpSpPr/>
        <p:nvPr/>
      </p:nvGrpSpPr>
      <p:grpSpPr>
        <a:xfrm>
          <a:off x="0" y="0"/>
          <a:ext cx="0" cy="0"/>
          <a:chOff x="0" y="0"/>
          <a:chExt cx="0" cy="0"/>
        </a:xfrm>
      </p:grpSpPr>
      <p:sp>
        <p:nvSpPr>
          <p:cNvPr id="1084" name="Google Shape;1084;p45"/>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85" name="Google Shape;1085;p45"/>
          <p:cNvSpPr txBox="1">
            <a:spLocks noGrp="1"/>
          </p:cNvSpPr>
          <p:nvPr>
            <p:ph type="body" idx="2"/>
          </p:nvPr>
        </p:nvSpPr>
        <p:spPr>
          <a:xfrm>
            <a:off x="498764"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86" name="Google Shape;1086;p45"/>
          <p:cNvSpPr txBox="1">
            <a:spLocks noGrp="1"/>
          </p:cNvSpPr>
          <p:nvPr>
            <p:ph type="body" idx="3"/>
          </p:nvPr>
        </p:nvSpPr>
        <p:spPr>
          <a:xfrm>
            <a:off x="498764"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87" name="Google Shape;1087;p45"/>
          <p:cNvSpPr txBox="1">
            <a:spLocks noGrp="1"/>
          </p:cNvSpPr>
          <p:nvPr>
            <p:ph type="body" idx="4"/>
          </p:nvPr>
        </p:nvSpPr>
        <p:spPr>
          <a:xfrm>
            <a:off x="498764" y="1340000"/>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88" name="Google Shape;1088;p45"/>
          <p:cNvSpPr txBox="1">
            <a:spLocks noGrp="1"/>
          </p:cNvSpPr>
          <p:nvPr>
            <p:ph type="body" idx="5"/>
          </p:nvPr>
        </p:nvSpPr>
        <p:spPr>
          <a:xfrm>
            <a:off x="498764" y="2556286"/>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89" name="Google Shape;1089;p45"/>
          <p:cNvSpPr txBox="1">
            <a:spLocks noGrp="1"/>
          </p:cNvSpPr>
          <p:nvPr>
            <p:ph type="body" idx="6"/>
          </p:nvPr>
        </p:nvSpPr>
        <p:spPr>
          <a:xfrm>
            <a:off x="3291841" y="1085850"/>
            <a:ext cx="536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0" name="Google Shape;1090;p45"/>
          <p:cNvSpPr txBox="1">
            <a:spLocks noGrp="1"/>
          </p:cNvSpPr>
          <p:nvPr>
            <p:ph type="body" idx="7"/>
          </p:nvPr>
        </p:nvSpPr>
        <p:spPr>
          <a:xfrm>
            <a:off x="3291841" y="1212925"/>
            <a:ext cx="536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1" name="Google Shape;1091;p45"/>
          <p:cNvSpPr txBox="1">
            <a:spLocks noGrp="1"/>
          </p:cNvSpPr>
          <p:nvPr>
            <p:ph type="body" idx="8"/>
          </p:nvPr>
        </p:nvSpPr>
        <p:spPr>
          <a:xfrm>
            <a:off x="3291841" y="1340000"/>
            <a:ext cx="5367300" cy="29385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2" name="Google Shape;1092;p45"/>
          <p:cNvSpPr txBox="1">
            <a:spLocks noGrp="1"/>
          </p:cNvSpPr>
          <p:nvPr>
            <p:ph type="body" idx="9"/>
          </p:nvPr>
        </p:nvSpPr>
        <p:spPr>
          <a:xfrm>
            <a:off x="3291841" y="4280872"/>
            <a:ext cx="53673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3" name="Google Shape;1093;p45"/>
          <p:cNvSpPr txBox="1">
            <a:spLocks noGrp="1"/>
          </p:cNvSpPr>
          <p:nvPr>
            <p:ph type="body" idx="13"/>
          </p:nvPr>
        </p:nvSpPr>
        <p:spPr>
          <a:xfrm>
            <a:off x="498764" y="281009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4" name="Google Shape;1094;p45"/>
          <p:cNvSpPr txBox="1">
            <a:spLocks noGrp="1"/>
          </p:cNvSpPr>
          <p:nvPr>
            <p:ph type="body" idx="14"/>
          </p:nvPr>
        </p:nvSpPr>
        <p:spPr>
          <a:xfrm>
            <a:off x="498764" y="293751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5" name="Google Shape;1095;p45"/>
          <p:cNvSpPr txBox="1">
            <a:spLocks noGrp="1"/>
          </p:cNvSpPr>
          <p:nvPr>
            <p:ph type="body" idx="15"/>
          </p:nvPr>
        </p:nvSpPr>
        <p:spPr>
          <a:xfrm>
            <a:off x="498764" y="3070760"/>
            <a:ext cx="2560200" cy="12141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6" name="Google Shape;1096;p45"/>
          <p:cNvSpPr txBox="1">
            <a:spLocks noGrp="1"/>
          </p:cNvSpPr>
          <p:nvPr>
            <p:ph type="body" idx="16"/>
          </p:nvPr>
        </p:nvSpPr>
        <p:spPr>
          <a:xfrm>
            <a:off x="498764"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7" name="Google Shape;1097;p45"/>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098" name="Google Shape;1098;p45"/>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99" name="Google Shape;1099;p45"/>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0" name="Google Shape;1100;p45"/>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1" name="Google Shape;1101;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W - P - 3 Placeholders (2 Top, 1 Bottom)">
  <p:cSld name="FW - P - 3 Placeholders (2 Top, 1 Bottom)">
    <p:spTree>
      <p:nvGrpSpPr>
        <p:cNvPr id="1" name="Shape 1102"/>
        <p:cNvGrpSpPr/>
        <p:nvPr/>
      </p:nvGrpSpPr>
      <p:grpSpPr>
        <a:xfrm>
          <a:off x="0" y="0"/>
          <a:ext cx="0" cy="0"/>
          <a:chOff x="0" y="0"/>
          <a:chExt cx="0" cy="0"/>
        </a:xfrm>
      </p:grpSpPr>
      <p:sp>
        <p:nvSpPr>
          <p:cNvPr id="1103" name="Google Shape;1103;p46"/>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4" name="Google Shape;1104;p46"/>
          <p:cNvSpPr txBox="1">
            <a:spLocks noGrp="1"/>
          </p:cNvSpPr>
          <p:nvPr>
            <p:ph type="body" idx="2"/>
          </p:nvPr>
        </p:nvSpPr>
        <p:spPr>
          <a:xfrm>
            <a:off x="498764"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5" name="Google Shape;1105;p46"/>
          <p:cNvSpPr txBox="1">
            <a:spLocks noGrp="1"/>
          </p:cNvSpPr>
          <p:nvPr>
            <p:ph type="body" idx="3"/>
          </p:nvPr>
        </p:nvSpPr>
        <p:spPr>
          <a:xfrm>
            <a:off x="498764"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6" name="Google Shape;1106;p46"/>
          <p:cNvSpPr txBox="1">
            <a:spLocks noGrp="1"/>
          </p:cNvSpPr>
          <p:nvPr>
            <p:ph type="body" idx="4"/>
          </p:nvPr>
        </p:nvSpPr>
        <p:spPr>
          <a:xfrm>
            <a:off x="498764" y="1340000"/>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7" name="Google Shape;1107;p46"/>
          <p:cNvSpPr txBox="1">
            <a:spLocks noGrp="1"/>
          </p:cNvSpPr>
          <p:nvPr>
            <p:ph type="body" idx="5"/>
          </p:nvPr>
        </p:nvSpPr>
        <p:spPr>
          <a:xfrm>
            <a:off x="498764" y="2556286"/>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8" name="Google Shape;1108;p46"/>
          <p:cNvSpPr txBox="1">
            <a:spLocks noGrp="1"/>
          </p:cNvSpPr>
          <p:nvPr>
            <p:ph type="body" idx="6"/>
          </p:nvPr>
        </p:nvSpPr>
        <p:spPr>
          <a:xfrm>
            <a:off x="4688380"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9" name="Google Shape;1109;p46"/>
          <p:cNvSpPr txBox="1">
            <a:spLocks noGrp="1"/>
          </p:cNvSpPr>
          <p:nvPr>
            <p:ph type="body" idx="7"/>
          </p:nvPr>
        </p:nvSpPr>
        <p:spPr>
          <a:xfrm>
            <a:off x="4688380"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0" name="Google Shape;1110;p46"/>
          <p:cNvSpPr txBox="1">
            <a:spLocks noGrp="1"/>
          </p:cNvSpPr>
          <p:nvPr>
            <p:ph type="body" idx="8"/>
          </p:nvPr>
        </p:nvSpPr>
        <p:spPr>
          <a:xfrm>
            <a:off x="4688380" y="1340000"/>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1" name="Google Shape;1111;p46"/>
          <p:cNvSpPr txBox="1">
            <a:spLocks noGrp="1"/>
          </p:cNvSpPr>
          <p:nvPr>
            <p:ph type="body" idx="9"/>
          </p:nvPr>
        </p:nvSpPr>
        <p:spPr>
          <a:xfrm>
            <a:off x="4688380" y="2556286"/>
            <a:ext cx="3957000" cy="72600"/>
          </a:xfrm>
          <a:prstGeom prst="rect">
            <a:avLst/>
          </a:prstGeom>
          <a:noFill/>
          <a:ln>
            <a:noFill/>
          </a:ln>
        </p:spPr>
        <p:txBody>
          <a:bodyPr spcFirstLastPara="1" wrap="square" lIns="0" tIns="13700" rIns="0" bIns="0" anchor="t" anchorCtr="0">
            <a:noAutofit/>
          </a:bodyPr>
          <a:lstStyle>
            <a:lvl1pPr marL="457200" marR="0" lvl="0" indent="-228600" algn="l" rtl="0">
              <a:lnSpc>
                <a:spcPct val="100000"/>
              </a:lnSpc>
              <a:spcBef>
                <a:spcPts val="0"/>
              </a:spcBef>
              <a:spcAft>
                <a:spcPts val="0"/>
              </a:spcAft>
              <a:buClr>
                <a:srgbClr val="3E3E3E"/>
              </a:buClr>
              <a:buSzPts val="500"/>
              <a:buFont typeface="Arial"/>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2" name="Google Shape;1112;p46"/>
          <p:cNvSpPr txBox="1">
            <a:spLocks noGrp="1"/>
          </p:cNvSpPr>
          <p:nvPr>
            <p:ph type="body" idx="13"/>
          </p:nvPr>
        </p:nvSpPr>
        <p:spPr>
          <a:xfrm>
            <a:off x="498764" y="2810099"/>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3" name="Google Shape;1113;p46"/>
          <p:cNvSpPr txBox="1">
            <a:spLocks noGrp="1"/>
          </p:cNvSpPr>
          <p:nvPr>
            <p:ph type="body" idx="14"/>
          </p:nvPr>
        </p:nvSpPr>
        <p:spPr>
          <a:xfrm>
            <a:off x="498764" y="293751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4" name="Google Shape;1114;p46"/>
          <p:cNvSpPr txBox="1">
            <a:spLocks noGrp="1"/>
          </p:cNvSpPr>
          <p:nvPr>
            <p:ph type="body" idx="15"/>
          </p:nvPr>
        </p:nvSpPr>
        <p:spPr>
          <a:xfrm>
            <a:off x="498764" y="3064585"/>
            <a:ext cx="81465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5" name="Google Shape;1115;p46"/>
          <p:cNvSpPr txBox="1">
            <a:spLocks noGrp="1"/>
          </p:cNvSpPr>
          <p:nvPr>
            <p:ph type="body" idx="16"/>
          </p:nvPr>
        </p:nvSpPr>
        <p:spPr>
          <a:xfrm>
            <a:off x="498766" y="4281219"/>
            <a:ext cx="8142000" cy="72600"/>
          </a:xfrm>
          <a:prstGeom prst="rect">
            <a:avLst/>
          </a:prstGeom>
          <a:noFill/>
          <a:ln>
            <a:noFill/>
          </a:ln>
        </p:spPr>
        <p:txBody>
          <a:bodyPr spcFirstLastPara="1" wrap="square" lIns="0" tIns="13700" rIns="0" bIns="0" anchor="t" anchorCtr="0">
            <a:noAutofit/>
          </a:bodyPr>
          <a:lstStyle>
            <a:lvl1pPr marL="457200" marR="0" lvl="0" indent="-228600" algn="l" rtl="0">
              <a:lnSpc>
                <a:spcPct val="100000"/>
              </a:lnSpc>
              <a:spcBef>
                <a:spcPts val="0"/>
              </a:spcBef>
              <a:spcAft>
                <a:spcPts val="0"/>
              </a:spcAft>
              <a:buClr>
                <a:srgbClr val="3E3E3E"/>
              </a:buClr>
              <a:buSzPts val="500"/>
              <a:buFont typeface="Arial"/>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6" name="Google Shape;1116;p46"/>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117" name="Google Shape;1117;p46"/>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8" name="Google Shape;1118;p46"/>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19" name="Google Shape;1119;p46"/>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0" name="Google Shape;1120;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W - P - 3 Placeholders (1 Top, 2 Bottom)">
  <p:cSld name="FW - P - 3 Placeholders (1 Top, 2 Bottom)">
    <p:spTree>
      <p:nvGrpSpPr>
        <p:cNvPr id="1" name="Shape 1121"/>
        <p:cNvGrpSpPr/>
        <p:nvPr/>
      </p:nvGrpSpPr>
      <p:grpSpPr>
        <a:xfrm>
          <a:off x="0" y="0"/>
          <a:ext cx="0" cy="0"/>
          <a:chOff x="0" y="0"/>
          <a:chExt cx="0" cy="0"/>
        </a:xfrm>
      </p:grpSpPr>
      <p:sp>
        <p:nvSpPr>
          <p:cNvPr id="1122" name="Google Shape;1122;p47"/>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23" name="Google Shape;1123;p47"/>
          <p:cNvSpPr txBox="1">
            <a:spLocks noGrp="1"/>
          </p:cNvSpPr>
          <p:nvPr>
            <p:ph type="body" idx="2"/>
          </p:nvPr>
        </p:nvSpPr>
        <p:spPr>
          <a:xfrm>
            <a:off x="498764" y="108585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24" name="Google Shape;1124;p47"/>
          <p:cNvSpPr txBox="1">
            <a:spLocks noGrp="1"/>
          </p:cNvSpPr>
          <p:nvPr>
            <p:ph type="body" idx="3"/>
          </p:nvPr>
        </p:nvSpPr>
        <p:spPr>
          <a:xfrm>
            <a:off x="498764" y="1212925"/>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25" name="Google Shape;1125;p47"/>
          <p:cNvSpPr txBox="1">
            <a:spLocks noGrp="1"/>
          </p:cNvSpPr>
          <p:nvPr>
            <p:ph type="body" idx="4"/>
          </p:nvPr>
        </p:nvSpPr>
        <p:spPr>
          <a:xfrm>
            <a:off x="498764" y="1340000"/>
            <a:ext cx="81465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26" name="Google Shape;1126;p47"/>
          <p:cNvSpPr txBox="1">
            <a:spLocks noGrp="1"/>
          </p:cNvSpPr>
          <p:nvPr>
            <p:ph type="body" idx="5"/>
          </p:nvPr>
        </p:nvSpPr>
        <p:spPr>
          <a:xfrm>
            <a:off x="498764" y="2556286"/>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27" name="Google Shape;1127;p47"/>
          <p:cNvSpPr txBox="1">
            <a:spLocks noGrp="1"/>
          </p:cNvSpPr>
          <p:nvPr>
            <p:ph type="body" idx="6"/>
          </p:nvPr>
        </p:nvSpPr>
        <p:spPr>
          <a:xfrm>
            <a:off x="498764" y="281009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28" name="Google Shape;1128;p47"/>
          <p:cNvSpPr txBox="1">
            <a:spLocks noGrp="1"/>
          </p:cNvSpPr>
          <p:nvPr>
            <p:ph type="body" idx="7"/>
          </p:nvPr>
        </p:nvSpPr>
        <p:spPr>
          <a:xfrm>
            <a:off x="498764" y="293751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29" name="Google Shape;1129;p47"/>
          <p:cNvSpPr txBox="1">
            <a:spLocks noGrp="1"/>
          </p:cNvSpPr>
          <p:nvPr>
            <p:ph type="body" idx="8"/>
          </p:nvPr>
        </p:nvSpPr>
        <p:spPr>
          <a:xfrm>
            <a:off x="498764" y="3064585"/>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0" name="Google Shape;1130;p47"/>
          <p:cNvSpPr txBox="1">
            <a:spLocks noGrp="1"/>
          </p:cNvSpPr>
          <p:nvPr>
            <p:ph type="body" idx="9"/>
          </p:nvPr>
        </p:nvSpPr>
        <p:spPr>
          <a:xfrm>
            <a:off x="498764"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28600" algn="l" rtl="0">
              <a:lnSpc>
                <a:spcPct val="100000"/>
              </a:lnSpc>
              <a:spcBef>
                <a:spcPts val="300"/>
              </a:spcBef>
              <a:spcAft>
                <a:spcPts val="0"/>
              </a:spcAft>
              <a:buSzPts val="500"/>
              <a:buFont typeface="Arial"/>
              <a:buNone/>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1" name="Google Shape;1131;p47"/>
          <p:cNvSpPr txBox="1">
            <a:spLocks noGrp="1"/>
          </p:cNvSpPr>
          <p:nvPr>
            <p:ph type="body" idx="13"/>
          </p:nvPr>
        </p:nvSpPr>
        <p:spPr>
          <a:xfrm>
            <a:off x="4688380" y="281009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2" name="Google Shape;1132;p47"/>
          <p:cNvSpPr txBox="1">
            <a:spLocks noGrp="1"/>
          </p:cNvSpPr>
          <p:nvPr>
            <p:ph type="body" idx="14"/>
          </p:nvPr>
        </p:nvSpPr>
        <p:spPr>
          <a:xfrm>
            <a:off x="4688380" y="293751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3" name="Google Shape;1133;p47"/>
          <p:cNvSpPr txBox="1">
            <a:spLocks noGrp="1"/>
          </p:cNvSpPr>
          <p:nvPr>
            <p:ph type="body" idx="15"/>
          </p:nvPr>
        </p:nvSpPr>
        <p:spPr>
          <a:xfrm>
            <a:off x="4688380" y="3064585"/>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accent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4" name="Google Shape;1134;p47"/>
          <p:cNvSpPr txBox="1">
            <a:spLocks noGrp="1"/>
          </p:cNvSpPr>
          <p:nvPr>
            <p:ph type="body" idx="16"/>
          </p:nvPr>
        </p:nvSpPr>
        <p:spPr>
          <a:xfrm>
            <a:off x="4688380"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5" name="Google Shape;1135;p47"/>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136" name="Google Shape;1136;p47"/>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7" name="Google Shape;1137;p47"/>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38" name="Google Shape;1138;p47"/>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9" name="Google Shape;1139;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W - P - 4 Placeholders (2 Columns, 2 Rows)">
  <p:cSld name="FW - P - 4 Placeholders (2 Columns, 2 Rows)">
    <p:spTree>
      <p:nvGrpSpPr>
        <p:cNvPr id="1" name="Shape 1140"/>
        <p:cNvGrpSpPr/>
        <p:nvPr/>
      </p:nvGrpSpPr>
      <p:grpSpPr>
        <a:xfrm>
          <a:off x="0" y="0"/>
          <a:ext cx="0" cy="0"/>
          <a:chOff x="0" y="0"/>
          <a:chExt cx="0" cy="0"/>
        </a:xfrm>
      </p:grpSpPr>
      <p:sp>
        <p:nvSpPr>
          <p:cNvPr id="1141" name="Google Shape;1141;p48"/>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2" name="Google Shape;1142;p48"/>
          <p:cNvSpPr txBox="1">
            <a:spLocks noGrp="1"/>
          </p:cNvSpPr>
          <p:nvPr>
            <p:ph type="body" idx="2"/>
          </p:nvPr>
        </p:nvSpPr>
        <p:spPr>
          <a:xfrm>
            <a:off x="498764"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3" name="Google Shape;1143;p48"/>
          <p:cNvSpPr txBox="1">
            <a:spLocks noGrp="1"/>
          </p:cNvSpPr>
          <p:nvPr>
            <p:ph type="body" idx="3"/>
          </p:nvPr>
        </p:nvSpPr>
        <p:spPr>
          <a:xfrm>
            <a:off x="498764"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4" name="Google Shape;1144;p48"/>
          <p:cNvSpPr txBox="1">
            <a:spLocks noGrp="1"/>
          </p:cNvSpPr>
          <p:nvPr>
            <p:ph type="body" idx="4"/>
          </p:nvPr>
        </p:nvSpPr>
        <p:spPr>
          <a:xfrm>
            <a:off x="498764" y="1340000"/>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5" name="Google Shape;1145;p48"/>
          <p:cNvSpPr txBox="1">
            <a:spLocks noGrp="1"/>
          </p:cNvSpPr>
          <p:nvPr>
            <p:ph type="body" idx="5"/>
          </p:nvPr>
        </p:nvSpPr>
        <p:spPr>
          <a:xfrm>
            <a:off x="498764" y="2556286"/>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6" name="Google Shape;1146;p48"/>
          <p:cNvSpPr txBox="1">
            <a:spLocks noGrp="1"/>
          </p:cNvSpPr>
          <p:nvPr>
            <p:ph type="body" idx="6"/>
          </p:nvPr>
        </p:nvSpPr>
        <p:spPr>
          <a:xfrm>
            <a:off x="4688380"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7" name="Google Shape;1147;p48"/>
          <p:cNvSpPr txBox="1">
            <a:spLocks noGrp="1"/>
          </p:cNvSpPr>
          <p:nvPr>
            <p:ph type="body" idx="7"/>
          </p:nvPr>
        </p:nvSpPr>
        <p:spPr>
          <a:xfrm>
            <a:off x="4688380"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8" name="Google Shape;1148;p48"/>
          <p:cNvSpPr txBox="1">
            <a:spLocks noGrp="1"/>
          </p:cNvSpPr>
          <p:nvPr>
            <p:ph type="body" idx="8"/>
          </p:nvPr>
        </p:nvSpPr>
        <p:spPr>
          <a:xfrm>
            <a:off x="4688380" y="1340000"/>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9" name="Google Shape;1149;p48"/>
          <p:cNvSpPr txBox="1">
            <a:spLocks noGrp="1"/>
          </p:cNvSpPr>
          <p:nvPr>
            <p:ph type="body" idx="9"/>
          </p:nvPr>
        </p:nvSpPr>
        <p:spPr>
          <a:xfrm>
            <a:off x="4688380" y="2556286"/>
            <a:ext cx="3957000" cy="72600"/>
          </a:xfrm>
          <a:prstGeom prst="rect">
            <a:avLst/>
          </a:prstGeom>
          <a:noFill/>
          <a:ln>
            <a:noFill/>
          </a:ln>
        </p:spPr>
        <p:txBody>
          <a:bodyPr spcFirstLastPara="1" wrap="square" lIns="0" tIns="13700" rIns="0" bIns="0" anchor="t" anchorCtr="0">
            <a:noAutofit/>
          </a:bodyPr>
          <a:lstStyle>
            <a:lvl1pPr marL="457200" marR="0" lvl="0" indent="-228600" algn="l" rtl="0">
              <a:lnSpc>
                <a:spcPct val="100000"/>
              </a:lnSpc>
              <a:spcBef>
                <a:spcPts val="0"/>
              </a:spcBef>
              <a:spcAft>
                <a:spcPts val="0"/>
              </a:spcAft>
              <a:buClr>
                <a:srgbClr val="3E3E3E"/>
              </a:buClr>
              <a:buSzPts val="500"/>
              <a:buFont typeface="Arial"/>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0" name="Google Shape;1150;p48"/>
          <p:cNvSpPr txBox="1">
            <a:spLocks noGrp="1"/>
          </p:cNvSpPr>
          <p:nvPr>
            <p:ph type="body" idx="13"/>
          </p:nvPr>
        </p:nvSpPr>
        <p:spPr>
          <a:xfrm>
            <a:off x="498764" y="281009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1" name="Google Shape;1151;p48"/>
          <p:cNvSpPr txBox="1">
            <a:spLocks noGrp="1"/>
          </p:cNvSpPr>
          <p:nvPr>
            <p:ph type="body" idx="14"/>
          </p:nvPr>
        </p:nvSpPr>
        <p:spPr>
          <a:xfrm>
            <a:off x="498764" y="293751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2" name="Google Shape;1152;p48"/>
          <p:cNvSpPr txBox="1">
            <a:spLocks noGrp="1"/>
          </p:cNvSpPr>
          <p:nvPr>
            <p:ph type="body" idx="15"/>
          </p:nvPr>
        </p:nvSpPr>
        <p:spPr>
          <a:xfrm>
            <a:off x="498764" y="3064585"/>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3" name="Google Shape;1153;p48"/>
          <p:cNvSpPr txBox="1">
            <a:spLocks noGrp="1"/>
          </p:cNvSpPr>
          <p:nvPr>
            <p:ph type="body" idx="16"/>
          </p:nvPr>
        </p:nvSpPr>
        <p:spPr>
          <a:xfrm>
            <a:off x="498764" y="4279999"/>
            <a:ext cx="3957000" cy="735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28600" algn="l" rtl="0">
              <a:lnSpc>
                <a:spcPct val="100000"/>
              </a:lnSpc>
              <a:spcBef>
                <a:spcPts val="300"/>
              </a:spcBef>
              <a:spcAft>
                <a:spcPts val="0"/>
              </a:spcAft>
              <a:buSzPts val="500"/>
              <a:buFont typeface="Arial"/>
              <a:buNone/>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4" name="Google Shape;1154;p48"/>
          <p:cNvSpPr txBox="1">
            <a:spLocks noGrp="1"/>
          </p:cNvSpPr>
          <p:nvPr>
            <p:ph type="body" idx="17"/>
          </p:nvPr>
        </p:nvSpPr>
        <p:spPr>
          <a:xfrm>
            <a:off x="4688380" y="281009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5" name="Google Shape;1155;p48"/>
          <p:cNvSpPr txBox="1">
            <a:spLocks noGrp="1"/>
          </p:cNvSpPr>
          <p:nvPr>
            <p:ph type="body" idx="18"/>
          </p:nvPr>
        </p:nvSpPr>
        <p:spPr>
          <a:xfrm>
            <a:off x="4688380" y="293751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6" name="Google Shape;1156;p48"/>
          <p:cNvSpPr txBox="1">
            <a:spLocks noGrp="1"/>
          </p:cNvSpPr>
          <p:nvPr>
            <p:ph type="body" idx="19"/>
          </p:nvPr>
        </p:nvSpPr>
        <p:spPr>
          <a:xfrm>
            <a:off x="4688380" y="3064585"/>
            <a:ext cx="39570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7" name="Google Shape;1157;p48"/>
          <p:cNvSpPr txBox="1">
            <a:spLocks noGrp="1"/>
          </p:cNvSpPr>
          <p:nvPr>
            <p:ph type="body" idx="20"/>
          </p:nvPr>
        </p:nvSpPr>
        <p:spPr>
          <a:xfrm>
            <a:off x="4688380"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58" name="Google Shape;1158;p48"/>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159" name="Google Shape;1159;p48"/>
          <p:cNvSpPr txBox="1">
            <a:spLocks noGrp="1"/>
          </p:cNvSpPr>
          <p:nvPr>
            <p:ph type="body" idx="21"/>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60" name="Google Shape;1160;p48"/>
          <p:cNvSpPr txBox="1">
            <a:spLocks noGrp="1"/>
          </p:cNvSpPr>
          <p:nvPr>
            <p:ph type="body" idx="22"/>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61" name="Google Shape;1161;p48"/>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2" name="Google Shape;1162;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W - P - 6 Placeholders (3 Colums, 2 Rows)">
  <p:cSld name="FW - P - 6 Placeholders (3 Colums, 2 Rows)">
    <p:spTree>
      <p:nvGrpSpPr>
        <p:cNvPr id="1" name="Shape 1163"/>
        <p:cNvGrpSpPr/>
        <p:nvPr/>
      </p:nvGrpSpPr>
      <p:grpSpPr>
        <a:xfrm>
          <a:off x="0" y="0"/>
          <a:ext cx="0" cy="0"/>
          <a:chOff x="0" y="0"/>
          <a:chExt cx="0" cy="0"/>
        </a:xfrm>
      </p:grpSpPr>
      <p:sp>
        <p:nvSpPr>
          <p:cNvPr id="1164" name="Google Shape;1164;p49"/>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65" name="Google Shape;1165;p49"/>
          <p:cNvSpPr txBox="1">
            <a:spLocks noGrp="1"/>
          </p:cNvSpPr>
          <p:nvPr>
            <p:ph type="body" idx="2"/>
          </p:nvPr>
        </p:nvSpPr>
        <p:spPr>
          <a:xfrm>
            <a:off x="498764"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66" name="Google Shape;1166;p49"/>
          <p:cNvSpPr txBox="1">
            <a:spLocks noGrp="1"/>
          </p:cNvSpPr>
          <p:nvPr>
            <p:ph type="body" idx="3"/>
          </p:nvPr>
        </p:nvSpPr>
        <p:spPr>
          <a:xfrm>
            <a:off x="498764"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67" name="Google Shape;1167;p49"/>
          <p:cNvSpPr txBox="1">
            <a:spLocks noGrp="1"/>
          </p:cNvSpPr>
          <p:nvPr>
            <p:ph type="body" idx="4"/>
          </p:nvPr>
        </p:nvSpPr>
        <p:spPr>
          <a:xfrm>
            <a:off x="498764" y="1340000"/>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68" name="Google Shape;1168;p49"/>
          <p:cNvSpPr txBox="1">
            <a:spLocks noGrp="1"/>
          </p:cNvSpPr>
          <p:nvPr>
            <p:ph type="body" idx="5"/>
          </p:nvPr>
        </p:nvSpPr>
        <p:spPr>
          <a:xfrm>
            <a:off x="498764" y="2556286"/>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69" name="Google Shape;1169;p49"/>
          <p:cNvSpPr txBox="1">
            <a:spLocks noGrp="1"/>
          </p:cNvSpPr>
          <p:nvPr>
            <p:ph type="body" idx="6"/>
          </p:nvPr>
        </p:nvSpPr>
        <p:spPr>
          <a:xfrm>
            <a:off x="3291840"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0" name="Google Shape;1170;p49"/>
          <p:cNvSpPr txBox="1">
            <a:spLocks noGrp="1"/>
          </p:cNvSpPr>
          <p:nvPr>
            <p:ph type="body" idx="7"/>
          </p:nvPr>
        </p:nvSpPr>
        <p:spPr>
          <a:xfrm>
            <a:off x="3291840"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1" name="Google Shape;1171;p49"/>
          <p:cNvSpPr txBox="1">
            <a:spLocks noGrp="1"/>
          </p:cNvSpPr>
          <p:nvPr>
            <p:ph type="body" idx="8"/>
          </p:nvPr>
        </p:nvSpPr>
        <p:spPr>
          <a:xfrm>
            <a:off x="3291840" y="1340000"/>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2" name="Google Shape;1172;p49"/>
          <p:cNvSpPr txBox="1">
            <a:spLocks noGrp="1"/>
          </p:cNvSpPr>
          <p:nvPr>
            <p:ph type="body" idx="9"/>
          </p:nvPr>
        </p:nvSpPr>
        <p:spPr>
          <a:xfrm>
            <a:off x="3291840" y="2556286"/>
            <a:ext cx="2560200" cy="72600"/>
          </a:xfrm>
          <a:prstGeom prst="rect">
            <a:avLst/>
          </a:prstGeom>
          <a:noFill/>
          <a:ln>
            <a:noFill/>
          </a:ln>
        </p:spPr>
        <p:txBody>
          <a:bodyPr spcFirstLastPara="1" wrap="square" lIns="0" tIns="13700" rIns="0" bIns="0" anchor="t" anchorCtr="0">
            <a:noAutofit/>
          </a:bodyPr>
          <a:lstStyle>
            <a:lvl1pPr marL="457200" marR="0" lvl="0" indent="-228600" algn="l" rtl="0">
              <a:lnSpc>
                <a:spcPct val="100000"/>
              </a:lnSpc>
              <a:spcBef>
                <a:spcPts val="0"/>
              </a:spcBef>
              <a:spcAft>
                <a:spcPts val="0"/>
              </a:spcAft>
              <a:buClr>
                <a:srgbClr val="3E3E3E"/>
              </a:buClr>
              <a:buSzPts val="500"/>
              <a:buFont typeface="Arial"/>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3" name="Google Shape;1173;p49"/>
          <p:cNvSpPr txBox="1">
            <a:spLocks noGrp="1"/>
          </p:cNvSpPr>
          <p:nvPr>
            <p:ph type="body" idx="13"/>
          </p:nvPr>
        </p:nvSpPr>
        <p:spPr>
          <a:xfrm>
            <a:off x="6084917"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4" name="Google Shape;1174;p49"/>
          <p:cNvSpPr txBox="1">
            <a:spLocks noGrp="1"/>
          </p:cNvSpPr>
          <p:nvPr>
            <p:ph type="body" idx="14"/>
          </p:nvPr>
        </p:nvSpPr>
        <p:spPr>
          <a:xfrm>
            <a:off x="6084917"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5" name="Google Shape;1175;p49"/>
          <p:cNvSpPr txBox="1">
            <a:spLocks noGrp="1"/>
          </p:cNvSpPr>
          <p:nvPr>
            <p:ph type="body" idx="15"/>
          </p:nvPr>
        </p:nvSpPr>
        <p:spPr>
          <a:xfrm>
            <a:off x="6084917" y="1340000"/>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6" name="Google Shape;1176;p49"/>
          <p:cNvSpPr txBox="1">
            <a:spLocks noGrp="1"/>
          </p:cNvSpPr>
          <p:nvPr>
            <p:ph type="body" idx="16"/>
          </p:nvPr>
        </p:nvSpPr>
        <p:spPr>
          <a:xfrm>
            <a:off x="6084917" y="2556286"/>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7" name="Google Shape;1177;p49"/>
          <p:cNvSpPr txBox="1">
            <a:spLocks noGrp="1"/>
          </p:cNvSpPr>
          <p:nvPr>
            <p:ph type="body" idx="17"/>
          </p:nvPr>
        </p:nvSpPr>
        <p:spPr>
          <a:xfrm>
            <a:off x="498764" y="281009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8" name="Google Shape;1178;p49"/>
          <p:cNvSpPr txBox="1">
            <a:spLocks noGrp="1"/>
          </p:cNvSpPr>
          <p:nvPr>
            <p:ph type="body" idx="18"/>
          </p:nvPr>
        </p:nvSpPr>
        <p:spPr>
          <a:xfrm>
            <a:off x="498764" y="293751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79" name="Google Shape;1179;p49"/>
          <p:cNvSpPr txBox="1">
            <a:spLocks noGrp="1"/>
          </p:cNvSpPr>
          <p:nvPr>
            <p:ph type="body" idx="19"/>
          </p:nvPr>
        </p:nvSpPr>
        <p:spPr>
          <a:xfrm>
            <a:off x="498764" y="3064585"/>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0" name="Google Shape;1180;p49"/>
          <p:cNvSpPr txBox="1">
            <a:spLocks noGrp="1"/>
          </p:cNvSpPr>
          <p:nvPr>
            <p:ph type="body" idx="20"/>
          </p:nvPr>
        </p:nvSpPr>
        <p:spPr>
          <a:xfrm>
            <a:off x="498765" y="4280872"/>
            <a:ext cx="2556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1" name="Google Shape;1181;p49"/>
          <p:cNvSpPr txBox="1">
            <a:spLocks noGrp="1"/>
          </p:cNvSpPr>
          <p:nvPr>
            <p:ph type="body" idx="21"/>
          </p:nvPr>
        </p:nvSpPr>
        <p:spPr>
          <a:xfrm>
            <a:off x="3291840" y="281009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2" name="Google Shape;1182;p49"/>
          <p:cNvSpPr txBox="1">
            <a:spLocks noGrp="1"/>
          </p:cNvSpPr>
          <p:nvPr>
            <p:ph type="body" idx="22"/>
          </p:nvPr>
        </p:nvSpPr>
        <p:spPr>
          <a:xfrm>
            <a:off x="3291840" y="293751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3" name="Google Shape;1183;p49"/>
          <p:cNvSpPr txBox="1">
            <a:spLocks noGrp="1"/>
          </p:cNvSpPr>
          <p:nvPr>
            <p:ph type="body" idx="23"/>
          </p:nvPr>
        </p:nvSpPr>
        <p:spPr>
          <a:xfrm>
            <a:off x="3291840" y="3064585"/>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4" name="Google Shape;1184;p49"/>
          <p:cNvSpPr txBox="1">
            <a:spLocks noGrp="1"/>
          </p:cNvSpPr>
          <p:nvPr>
            <p:ph type="body" idx="24"/>
          </p:nvPr>
        </p:nvSpPr>
        <p:spPr>
          <a:xfrm>
            <a:off x="3291840"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5" name="Google Shape;1185;p49"/>
          <p:cNvSpPr txBox="1">
            <a:spLocks noGrp="1"/>
          </p:cNvSpPr>
          <p:nvPr>
            <p:ph type="body" idx="25"/>
          </p:nvPr>
        </p:nvSpPr>
        <p:spPr>
          <a:xfrm>
            <a:off x="6084917" y="281009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6" name="Google Shape;1186;p49"/>
          <p:cNvSpPr txBox="1">
            <a:spLocks noGrp="1"/>
          </p:cNvSpPr>
          <p:nvPr>
            <p:ph type="body" idx="26"/>
          </p:nvPr>
        </p:nvSpPr>
        <p:spPr>
          <a:xfrm>
            <a:off x="6084917" y="293751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7" name="Google Shape;1187;p49"/>
          <p:cNvSpPr txBox="1">
            <a:spLocks noGrp="1"/>
          </p:cNvSpPr>
          <p:nvPr>
            <p:ph type="body" idx="27"/>
          </p:nvPr>
        </p:nvSpPr>
        <p:spPr>
          <a:xfrm>
            <a:off x="6084917" y="3064585"/>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8" name="Google Shape;1188;p49"/>
          <p:cNvSpPr txBox="1">
            <a:spLocks noGrp="1"/>
          </p:cNvSpPr>
          <p:nvPr>
            <p:ph type="body" idx="28"/>
          </p:nvPr>
        </p:nvSpPr>
        <p:spPr>
          <a:xfrm>
            <a:off x="6084917"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89" name="Google Shape;1189;p49"/>
          <p:cNvSpPr txBox="1">
            <a:spLocks noGrp="1"/>
          </p:cNvSpPr>
          <p:nvPr>
            <p:ph type="ftr" idx="11"/>
          </p:nvPr>
        </p:nvSpPr>
        <p:spPr>
          <a:xfrm>
            <a:off x="503674"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190" name="Google Shape;1190;p49"/>
          <p:cNvSpPr txBox="1">
            <a:spLocks noGrp="1"/>
          </p:cNvSpPr>
          <p:nvPr>
            <p:ph type="body" idx="29"/>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91" name="Google Shape;1191;p49"/>
          <p:cNvSpPr txBox="1">
            <a:spLocks noGrp="1"/>
          </p:cNvSpPr>
          <p:nvPr>
            <p:ph type="body" idx="30"/>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92" name="Google Shape;1192;p49"/>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3" name="Google Shape;1193;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FW - 3  Placeholders (3 Rows)">
  <p:cSld name="FW - 3  Placeholders (3 Rows)">
    <p:spTree>
      <p:nvGrpSpPr>
        <p:cNvPr id="1" name="Shape 1194"/>
        <p:cNvGrpSpPr/>
        <p:nvPr/>
      </p:nvGrpSpPr>
      <p:grpSpPr>
        <a:xfrm>
          <a:off x="0" y="0"/>
          <a:ext cx="0" cy="0"/>
          <a:chOff x="0" y="0"/>
          <a:chExt cx="0" cy="0"/>
        </a:xfrm>
      </p:grpSpPr>
      <p:sp>
        <p:nvSpPr>
          <p:cNvPr id="1195" name="Google Shape;1195;p50"/>
          <p:cNvSpPr txBox="1">
            <a:spLocks noGrp="1"/>
          </p:cNvSpPr>
          <p:nvPr>
            <p:ph type="body" idx="1"/>
          </p:nvPr>
        </p:nvSpPr>
        <p:spPr>
          <a:xfrm>
            <a:off x="498764"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96" name="Google Shape;1196;p50"/>
          <p:cNvSpPr txBox="1">
            <a:spLocks noGrp="1"/>
          </p:cNvSpPr>
          <p:nvPr>
            <p:ph type="body" idx="2"/>
          </p:nvPr>
        </p:nvSpPr>
        <p:spPr>
          <a:xfrm>
            <a:off x="498764" y="108585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97" name="Google Shape;1197;p50"/>
          <p:cNvSpPr txBox="1">
            <a:spLocks noGrp="1"/>
          </p:cNvSpPr>
          <p:nvPr>
            <p:ph type="body" idx="3"/>
          </p:nvPr>
        </p:nvSpPr>
        <p:spPr>
          <a:xfrm>
            <a:off x="498764" y="1212925"/>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98" name="Google Shape;1198;p50"/>
          <p:cNvSpPr txBox="1">
            <a:spLocks noGrp="1"/>
          </p:cNvSpPr>
          <p:nvPr>
            <p:ph type="body" idx="4"/>
          </p:nvPr>
        </p:nvSpPr>
        <p:spPr>
          <a:xfrm>
            <a:off x="498764" y="1340000"/>
            <a:ext cx="81465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99" name="Google Shape;1199;p50"/>
          <p:cNvSpPr txBox="1">
            <a:spLocks noGrp="1"/>
          </p:cNvSpPr>
          <p:nvPr>
            <p:ph type="body" idx="5"/>
          </p:nvPr>
        </p:nvSpPr>
        <p:spPr>
          <a:xfrm>
            <a:off x="498764" y="1995964"/>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0" name="Google Shape;1200;p50"/>
          <p:cNvSpPr txBox="1">
            <a:spLocks noGrp="1"/>
          </p:cNvSpPr>
          <p:nvPr>
            <p:ph type="body" idx="6"/>
          </p:nvPr>
        </p:nvSpPr>
        <p:spPr>
          <a:xfrm>
            <a:off x="498764" y="2235574"/>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1" name="Google Shape;1201;p50"/>
          <p:cNvSpPr txBox="1">
            <a:spLocks noGrp="1"/>
          </p:cNvSpPr>
          <p:nvPr>
            <p:ph type="body" idx="7"/>
          </p:nvPr>
        </p:nvSpPr>
        <p:spPr>
          <a:xfrm>
            <a:off x="498764" y="2362649"/>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2" name="Google Shape;1202;p50"/>
          <p:cNvSpPr txBox="1">
            <a:spLocks noGrp="1"/>
          </p:cNvSpPr>
          <p:nvPr>
            <p:ph type="body" idx="8"/>
          </p:nvPr>
        </p:nvSpPr>
        <p:spPr>
          <a:xfrm>
            <a:off x="498764" y="2489723"/>
            <a:ext cx="81465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3" name="Google Shape;1203;p50"/>
          <p:cNvSpPr txBox="1">
            <a:spLocks noGrp="1"/>
          </p:cNvSpPr>
          <p:nvPr>
            <p:ph type="body" idx="9"/>
          </p:nvPr>
        </p:nvSpPr>
        <p:spPr>
          <a:xfrm>
            <a:off x="498764" y="3143250"/>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4" name="Google Shape;1204;p50"/>
          <p:cNvSpPr txBox="1">
            <a:spLocks noGrp="1"/>
          </p:cNvSpPr>
          <p:nvPr>
            <p:ph type="body" idx="13"/>
          </p:nvPr>
        </p:nvSpPr>
        <p:spPr>
          <a:xfrm>
            <a:off x="498764" y="3370422"/>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5" name="Google Shape;1205;p50"/>
          <p:cNvSpPr txBox="1">
            <a:spLocks noGrp="1"/>
          </p:cNvSpPr>
          <p:nvPr>
            <p:ph type="body" idx="14"/>
          </p:nvPr>
        </p:nvSpPr>
        <p:spPr>
          <a:xfrm>
            <a:off x="498764" y="3497497"/>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6" name="Google Shape;1206;p50"/>
          <p:cNvSpPr txBox="1">
            <a:spLocks noGrp="1"/>
          </p:cNvSpPr>
          <p:nvPr>
            <p:ph type="body" idx="15"/>
          </p:nvPr>
        </p:nvSpPr>
        <p:spPr>
          <a:xfrm>
            <a:off x="498764" y="3624572"/>
            <a:ext cx="81465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7" name="Google Shape;1207;p50"/>
          <p:cNvSpPr txBox="1">
            <a:spLocks noGrp="1"/>
          </p:cNvSpPr>
          <p:nvPr>
            <p:ph type="body" idx="16"/>
          </p:nvPr>
        </p:nvSpPr>
        <p:spPr>
          <a:xfrm>
            <a:off x="498764" y="4281219"/>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08" name="Google Shape;1208;p50"/>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209" name="Google Shape;1209;p50"/>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10" name="Google Shape;1210;p50"/>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11" name="Google Shape;1211;p50"/>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2" name="Google Shape;1212;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NAV - Title Slide 2">
  <p:cSld name="NAV - Title Slide 2">
    <p:bg>
      <p:bgPr>
        <a:gradFill>
          <a:gsLst>
            <a:gs pos="0">
              <a:srgbClr val="110425"/>
            </a:gs>
            <a:gs pos="50000">
              <a:schemeClr val="accent1"/>
            </a:gs>
            <a:gs pos="100000">
              <a:schemeClr val="accent2"/>
            </a:gs>
          </a:gsLst>
          <a:lin ang="5400012" scaled="0"/>
        </a:gradFill>
        <a:effectLst/>
      </p:bgPr>
    </p:bg>
    <p:spTree>
      <p:nvGrpSpPr>
        <p:cNvPr id="1" name="Shape 97"/>
        <p:cNvGrpSpPr/>
        <p:nvPr/>
      </p:nvGrpSpPr>
      <p:grpSpPr>
        <a:xfrm>
          <a:off x="0" y="0"/>
          <a:ext cx="0" cy="0"/>
          <a:chOff x="0" y="0"/>
          <a:chExt cx="0" cy="0"/>
        </a:xfrm>
      </p:grpSpPr>
      <p:pic>
        <p:nvPicPr>
          <p:cNvPr id="98" name="Google Shape;98;p6"/>
          <p:cNvPicPr preferRelativeResize="0"/>
          <p:nvPr/>
        </p:nvPicPr>
        <p:blipFill rotWithShape="1">
          <a:blip r:embed="rId2">
            <a:alphaModFix/>
          </a:blip>
          <a:srcRect/>
          <a:stretch/>
        </p:blipFill>
        <p:spPr>
          <a:xfrm>
            <a:off x="411587" y="4849614"/>
            <a:ext cx="1433325" cy="212598"/>
          </a:xfrm>
          <a:prstGeom prst="rect">
            <a:avLst/>
          </a:prstGeom>
          <a:noFill/>
          <a:ln>
            <a:noFill/>
          </a:ln>
        </p:spPr>
      </p:pic>
      <p:sp>
        <p:nvSpPr>
          <p:cNvPr id="99" name="Google Shape;99;p6"/>
          <p:cNvSpPr txBox="1">
            <a:spLocks noGrp="1"/>
          </p:cNvSpPr>
          <p:nvPr>
            <p:ph type="title"/>
          </p:nvPr>
        </p:nvSpPr>
        <p:spPr>
          <a:xfrm>
            <a:off x="2771306" y="3028950"/>
            <a:ext cx="3601500" cy="496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 name="Google Shape;100;p6"/>
          <p:cNvSpPr txBox="1">
            <a:spLocks noGrp="1"/>
          </p:cNvSpPr>
          <p:nvPr>
            <p:ph type="body" idx="1"/>
          </p:nvPr>
        </p:nvSpPr>
        <p:spPr>
          <a:xfrm>
            <a:off x="2771306" y="3591710"/>
            <a:ext cx="3601500" cy="217800"/>
          </a:xfrm>
          <a:prstGeom prst="rect">
            <a:avLst/>
          </a:prstGeom>
          <a:noFill/>
          <a:ln>
            <a:noFill/>
          </a:ln>
        </p:spPr>
        <p:txBody>
          <a:bodyPr spcFirstLastPara="1" wrap="square" lIns="0" tIns="0" rIns="0" bIns="0" anchor="b" anchorCtr="0">
            <a:noAutofit/>
          </a:bodyPr>
          <a:lstStyle>
            <a:lvl1pPr marL="457200" lvl="0" indent="-330200" algn="ctr" rtl="0">
              <a:lnSpc>
                <a:spcPct val="100000"/>
              </a:lnSpc>
              <a:spcBef>
                <a:spcPts val="0"/>
              </a:spcBef>
              <a:spcAft>
                <a:spcPts val="0"/>
              </a:spcAft>
              <a:buSzPts val="1600"/>
              <a:buFont typeface="Arial"/>
              <a:buChar char="•"/>
              <a:defRPr sz="1400" b="0">
                <a:solidFill>
                  <a:schemeClr val="lt1"/>
                </a:solidFill>
                <a:latin typeface="Source Sans Pro"/>
                <a:ea typeface="Source Sans Pro"/>
                <a:cs typeface="Source Sans Pro"/>
                <a:sym typeface="Source Sans Pro"/>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1" name="Google Shape;101;p6"/>
          <p:cNvSpPr txBox="1">
            <a:spLocks noGrp="1"/>
          </p:cNvSpPr>
          <p:nvPr>
            <p:ph type="body" idx="2"/>
          </p:nvPr>
        </p:nvSpPr>
        <p:spPr>
          <a:xfrm>
            <a:off x="2771306" y="3845859"/>
            <a:ext cx="3601500" cy="1875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SzPts val="1200"/>
              <a:buNone/>
              <a:defRPr sz="1100" b="0">
                <a:solidFill>
                  <a:schemeClr val="lt1"/>
                </a:solidFill>
                <a:latin typeface="Source Sans Pro"/>
                <a:ea typeface="Source Sans Pro"/>
                <a:cs typeface="Source Sans Pro"/>
                <a:sym typeface="Source Sans Pro"/>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02" name="Google Shape;102;p6"/>
          <p:cNvSpPr/>
          <p:nvPr/>
        </p:nvSpPr>
        <p:spPr>
          <a:xfrm>
            <a:off x="0" y="4768326"/>
            <a:ext cx="9144000" cy="375300"/>
          </a:xfrm>
          <a:prstGeom prst="rect">
            <a:avLst/>
          </a:prstGeom>
          <a:solidFill>
            <a:schemeClr val="lt1"/>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nvGrpSpPr>
          <p:cNvPr id="103" name="Google Shape;103;p6"/>
          <p:cNvGrpSpPr/>
          <p:nvPr/>
        </p:nvGrpSpPr>
        <p:grpSpPr>
          <a:xfrm>
            <a:off x="3699031" y="1401450"/>
            <a:ext cx="1745897" cy="1503142"/>
            <a:chOff x="4930725" y="938013"/>
            <a:chExt cx="2327243" cy="2004189"/>
          </a:xfrm>
        </p:grpSpPr>
        <p:grpSp>
          <p:nvGrpSpPr>
            <p:cNvPr id="104" name="Google Shape;104;p6"/>
            <p:cNvGrpSpPr/>
            <p:nvPr/>
          </p:nvGrpSpPr>
          <p:grpSpPr>
            <a:xfrm>
              <a:off x="4930725" y="2293702"/>
              <a:ext cx="2327243" cy="648500"/>
              <a:chOff x="4659949" y="-5410200"/>
              <a:chExt cx="3138984" cy="874697"/>
            </a:xfrm>
          </p:grpSpPr>
          <p:sp>
            <p:nvSpPr>
              <p:cNvPr id="105" name="Google Shape;105;p6"/>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06" name="Google Shape;106;p6"/>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07" name="Google Shape;107;p6"/>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08" name="Google Shape;108;p6"/>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09" name="Google Shape;109;p6"/>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10" name="Google Shape;110;p6"/>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11" name="Google Shape;111;p6"/>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112" name="Google Shape;112;p6"/>
            <p:cNvGrpSpPr/>
            <p:nvPr/>
          </p:nvGrpSpPr>
          <p:grpSpPr>
            <a:xfrm>
              <a:off x="5486287" y="938013"/>
              <a:ext cx="1213287" cy="1121902"/>
              <a:chOff x="5486287" y="938013"/>
              <a:chExt cx="1213287" cy="1121902"/>
            </a:xfrm>
          </p:grpSpPr>
          <p:sp>
            <p:nvSpPr>
              <p:cNvPr id="113" name="Google Shape;113;p6"/>
              <p:cNvSpPr/>
              <p:nvPr/>
            </p:nvSpPr>
            <p:spPr>
              <a:xfrm>
                <a:off x="5487295" y="944555"/>
                <a:ext cx="1210354" cy="111341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114" name="Google Shape;114;p6"/>
              <p:cNvGrpSpPr/>
              <p:nvPr/>
            </p:nvGrpSpPr>
            <p:grpSpPr>
              <a:xfrm>
                <a:off x="5486287" y="938013"/>
                <a:ext cx="1213287" cy="1121902"/>
                <a:chOff x="-2286001" y="463550"/>
                <a:chExt cx="1981200" cy="1831975"/>
              </a:xfrm>
            </p:grpSpPr>
            <p:sp>
              <p:nvSpPr>
                <p:cNvPr id="115" name="Google Shape;115;p6"/>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16" name="Google Shape;116;p6"/>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17" name="Google Shape;117;p6"/>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18" name="Google Shape;118;p6"/>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19" name="Google Shape;119;p6"/>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20" name="Google Shape;120;p6"/>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21" name="Google Shape;121;p6"/>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22" name="Google Shape;122;p6"/>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23" name="Google Shape;123;p6"/>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24" name="Google Shape;124;p6"/>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25" name="Google Shape;125;p6"/>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cxnSp>
        <p:nvCxnSpPr>
          <p:cNvPr id="126" name="Google Shape;126;p6"/>
          <p:cNvCxnSpPr/>
          <p:nvPr/>
        </p:nvCxnSpPr>
        <p:spPr>
          <a:xfrm>
            <a:off x="4363021" y="3096412"/>
            <a:ext cx="417900" cy="0"/>
          </a:xfrm>
          <a:prstGeom prst="straightConnector1">
            <a:avLst/>
          </a:prstGeom>
          <a:noFill/>
          <a:ln w="12700" cap="flat" cmpd="sng">
            <a:solidFill>
              <a:schemeClr val="lt1">
                <a:alpha val="29020"/>
              </a:schemeClr>
            </a:solidFill>
            <a:prstDash val="solid"/>
            <a:round/>
            <a:headEnd type="none" w="sm" len="sm"/>
            <a:tailEnd type="none" w="sm" len="sm"/>
          </a:ln>
        </p:spPr>
      </p:cxnSp>
      <p:sp>
        <p:nvSpPr>
          <p:cNvPr id="127" name="Google Shape;127;p6"/>
          <p:cNvSpPr txBox="1">
            <a:spLocks noGrp="1"/>
          </p:cNvSpPr>
          <p:nvPr>
            <p:ph type="body" idx="3"/>
          </p:nvPr>
        </p:nvSpPr>
        <p:spPr>
          <a:xfrm>
            <a:off x="93738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 name="Google Shape;1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W - 3 Placeholders (Uneven 1 Left, 2 Right)">
  <p:cSld name="FW - 3 Placeholders (Uneven 1 Left, 2 Right)">
    <p:spTree>
      <p:nvGrpSpPr>
        <p:cNvPr id="1" name="Shape 1213"/>
        <p:cNvGrpSpPr/>
        <p:nvPr/>
      </p:nvGrpSpPr>
      <p:grpSpPr>
        <a:xfrm>
          <a:off x="0" y="0"/>
          <a:ext cx="0" cy="0"/>
          <a:chOff x="0" y="0"/>
          <a:chExt cx="0" cy="0"/>
        </a:xfrm>
      </p:grpSpPr>
      <p:sp>
        <p:nvSpPr>
          <p:cNvPr id="1214" name="Google Shape;1214;p51"/>
          <p:cNvSpPr txBox="1">
            <a:spLocks noGrp="1"/>
          </p:cNvSpPr>
          <p:nvPr>
            <p:ph type="body" idx="1"/>
          </p:nvPr>
        </p:nvSpPr>
        <p:spPr>
          <a:xfrm>
            <a:off x="498764"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15" name="Google Shape;1215;p51"/>
          <p:cNvSpPr txBox="1">
            <a:spLocks noGrp="1"/>
          </p:cNvSpPr>
          <p:nvPr>
            <p:ph type="body" idx="2"/>
          </p:nvPr>
        </p:nvSpPr>
        <p:spPr>
          <a:xfrm>
            <a:off x="498764" y="1085850"/>
            <a:ext cx="5336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16" name="Google Shape;1216;p51"/>
          <p:cNvSpPr txBox="1">
            <a:spLocks noGrp="1"/>
          </p:cNvSpPr>
          <p:nvPr>
            <p:ph type="body" idx="3"/>
          </p:nvPr>
        </p:nvSpPr>
        <p:spPr>
          <a:xfrm>
            <a:off x="498764" y="1212925"/>
            <a:ext cx="5336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17" name="Google Shape;1217;p51"/>
          <p:cNvSpPr txBox="1">
            <a:spLocks noGrp="1"/>
          </p:cNvSpPr>
          <p:nvPr>
            <p:ph type="body" idx="4"/>
          </p:nvPr>
        </p:nvSpPr>
        <p:spPr>
          <a:xfrm>
            <a:off x="498764" y="1340002"/>
            <a:ext cx="5336700" cy="29397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18" name="Google Shape;1218;p51"/>
          <p:cNvSpPr txBox="1">
            <a:spLocks noGrp="1"/>
          </p:cNvSpPr>
          <p:nvPr>
            <p:ph type="body" idx="5"/>
          </p:nvPr>
        </p:nvSpPr>
        <p:spPr>
          <a:xfrm>
            <a:off x="498764" y="4280872"/>
            <a:ext cx="53367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19" name="Google Shape;1219;p51"/>
          <p:cNvSpPr txBox="1">
            <a:spLocks noGrp="1"/>
          </p:cNvSpPr>
          <p:nvPr>
            <p:ph type="body" idx="6"/>
          </p:nvPr>
        </p:nvSpPr>
        <p:spPr>
          <a:xfrm>
            <a:off x="6084917"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0" name="Google Shape;1220;p51"/>
          <p:cNvSpPr txBox="1">
            <a:spLocks noGrp="1"/>
          </p:cNvSpPr>
          <p:nvPr>
            <p:ph type="body" idx="7"/>
          </p:nvPr>
        </p:nvSpPr>
        <p:spPr>
          <a:xfrm>
            <a:off x="6084917"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1" name="Google Shape;1221;p51"/>
          <p:cNvSpPr txBox="1">
            <a:spLocks noGrp="1"/>
          </p:cNvSpPr>
          <p:nvPr>
            <p:ph type="body" idx="8"/>
          </p:nvPr>
        </p:nvSpPr>
        <p:spPr>
          <a:xfrm>
            <a:off x="6084917" y="1340000"/>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2" name="Google Shape;1222;p51"/>
          <p:cNvSpPr txBox="1">
            <a:spLocks noGrp="1"/>
          </p:cNvSpPr>
          <p:nvPr>
            <p:ph type="body" idx="9"/>
          </p:nvPr>
        </p:nvSpPr>
        <p:spPr>
          <a:xfrm>
            <a:off x="6084917" y="2556286"/>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3" name="Google Shape;1223;p51"/>
          <p:cNvSpPr txBox="1">
            <a:spLocks noGrp="1"/>
          </p:cNvSpPr>
          <p:nvPr>
            <p:ph type="body" idx="13"/>
          </p:nvPr>
        </p:nvSpPr>
        <p:spPr>
          <a:xfrm>
            <a:off x="6084917" y="281009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4" name="Google Shape;1224;p51"/>
          <p:cNvSpPr txBox="1">
            <a:spLocks noGrp="1"/>
          </p:cNvSpPr>
          <p:nvPr>
            <p:ph type="body" idx="14"/>
          </p:nvPr>
        </p:nvSpPr>
        <p:spPr>
          <a:xfrm>
            <a:off x="6084917" y="293751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5" name="Google Shape;1225;p51"/>
          <p:cNvSpPr txBox="1">
            <a:spLocks noGrp="1"/>
          </p:cNvSpPr>
          <p:nvPr>
            <p:ph type="body" idx="15"/>
          </p:nvPr>
        </p:nvSpPr>
        <p:spPr>
          <a:xfrm>
            <a:off x="6084917" y="3064587"/>
            <a:ext cx="2560200" cy="12150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6" name="Google Shape;1226;p51"/>
          <p:cNvSpPr txBox="1">
            <a:spLocks noGrp="1"/>
          </p:cNvSpPr>
          <p:nvPr>
            <p:ph type="body" idx="16"/>
          </p:nvPr>
        </p:nvSpPr>
        <p:spPr>
          <a:xfrm>
            <a:off x="6084917"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7" name="Google Shape;1227;p51"/>
          <p:cNvSpPr txBox="1">
            <a:spLocks noGrp="1"/>
          </p:cNvSpPr>
          <p:nvPr>
            <p:ph type="ftr" idx="11"/>
          </p:nvPr>
        </p:nvSpPr>
        <p:spPr>
          <a:xfrm>
            <a:off x="503672" y="446391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228" name="Google Shape;1228;p51"/>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29" name="Google Shape;1229;p51"/>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30" name="Google Shape;1230;p51"/>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1" name="Google Shape;1231;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W - 3 Placeholders (Uneven 1 Top, 2 Bottom)">
  <p:cSld name="FW - 3 Placeholders (Uneven 1 Top, 2 Bottom)">
    <p:spTree>
      <p:nvGrpSpPr>
        <p:cNvPr id="1" name="Shape 1232"/>
        <p:cNvGrpSpPr/>
        <p:nvPr/>
      </p:nvGrpSpPr>
      <p:grpSpPr>
        <a:xfrm>
          <a:off x="0" y="0"/>
          <a:ext cx="0" cy="0"/>
          <a:chOff x="0" y="0"/>
          <a:chExt cx="0" cy="0"/>
        </a:xfrm>
      </p:grpSpPr>
      <p:sp>
        <p:nvSpPr>
          <p:cNvPr id="1233" name="Google Shape;1233;p52"/>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34" name="Google Shape;1234;p52"/>
          <p:cNvSpPr txBox="1">
            <a:spLocks noGrp="1"/>
          </p:cNvSpPr>
          <p:nvPr>
            <p:ph type="body" idx="2"/>
          </p:nvPr>
        </p:nvSpPr>
        <p:spPr>
          <a:xfrm>
            <a:off x="498764" y="108585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35" name="Google Shape;1235;p52"/>
          <p:cNvSpPr txBox="1">
            <a:spLocks noGrp="1"/>
          </p:cNvSpPr>
          <p:nvPr>
            <p:ph type="body" idx="3"/>
          </p:nvPr>
        </p:nvSpPr>
        <p:spPr>
          <a:xfrm>
            <a:off x="498764" y="1212925"/>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36" name="Google Shape;1236;p52"/>
          <p:cNvSpPr txBox="1">
            <a:spLocks noGrp="1"/>
          </p:cNvSpPr>
          <p:nvPr>
            <p:ph type="body" idx="4"/>
          </p:nvPr>
        </p:nvSpPr>
        <p:spPr>
          <a:xfrm>
            <a:off x="498764" y="1340000"/>
            <a:ext cx="8146500" cy="1797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37" name="Google Shape;1237;p52"/>
          <p:cNvSpPr txBox="1">
            <a:spLocks noGrp="1"/>
          </p:cNvSpPr>
          <p:nvPr>
            <p:ph type="body" idx="5"/>
          </p:nvPr>
        </p:nvSpPr>
        <p:spPr>
          <a:xfrm>
            <a:off x="498764" y="3143250"/>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38" name="Google Shape;1238;p52"/>
          <p:cNvSpPr txBox="1">
            <a:spLocks noGrp="1"/>
          </p:cNvSpPr>
          <p:nvPr>
            <p:ph type="body" idx="6"/>
          </p:nvPr>
        </p:nvSpPr>
        <p:spPr>
          <a:xfrm>
            <a:off x="498764" y="3373195"/>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39" name="Google Shape;1239;p52"/>
          <p:cNvSpPr txBox="1">
            <a:spLocks noGrp="1"/>
          </p:cNvSpPr>
          <p:nvPr>
            <p:ph type="body" idx="7"/>
          </p:nvPr>
        </p:nvSpPr>
        <p:spPr>
          <a:xfrm>
            <a:off x="498764" y="3500270"/>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0" name="Google Shape;1240;p52"/>
          <p:cNvSpPr txBox="1">
            <a:spLocks noGrp="1"/>
          </p:cNvSpPr>
          <p:nvPr>
            <p:ph type="body" idx="8"/>
          </p:nvPr>
        </p:nvSpPr>
        <p:spPr>
          <a:xfrm>
            <a:off x="498764" y="3627344"/>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1" name="Google Shape;1241;p52"/>
          <p:cNvSpPr txBox="1">
            <a:spLocks noGrp="1"/>
          </p:cNvSpPr>
          <p:nvPr>
            <p:ph type="body" idx="9"/>
          </p:nvPr>
        </p:nvSpPr>
        <p:spPr>
          <a:xfrm>
            <a:off x="498764"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2" name="Google Shape;1242;p52"/>
          <p:cNvSpPr txBox="1">
            <a:spLocks noGrp="1"/>
          </p:cNvSpPr>
          <p:nvPr>
            <p:ph type="body" idx="13"/>
          </p:nvPr>
        </p:nvSpPr>
        <p:spPr>
          <a:xfrm>
            <a:off x="4687455" y="3373195"/>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3" name="Google Shape;1243;p52"/>
          <p:cNvSpPr txBox="1">
            <a:spLocks noGrp="1"/>
          </p:cNvSpPr>
          <p:nvPr>
            <p:ph type="body" idx="14"/>
          </p:nvPr>
        </p:nvSpPr>
        <p:spPr>
          <a:xfrm>
            <a:off x="4687455" y="3500270"/>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4" name="Google Shape;1244;p52"/>
          <p:cNvSpPr txBox="1">
            <a:spLocks noGrp="1"/>
          </p:cNvSpPr>
          <p:nvPr>
            <p:ph type="body" idx="15"/>
          </p:nvPr>
        </p:nvSpPr>
        <p:spPr>
          <a:xfrm>
            <a:off x="4687455" y="3627344"/>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5" name="Google Shape;1245;p52"/>
          <p:cNvSpPr txBox="1">
            <a:spLocks noGrp="1"/>
          </p:cNvSpPr>
          <p:nvPr>
            <p:ph type="body" idx="16"/>
          </p:nvPr>
        </p:nvSpPr>
        <p:spPr>
          <a:xfrm>
            <a:off x="4687455" y="4280872"/>
            <a:ext cx="39573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6" name="Google Shape;1246;p52"/>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247" name="Google Shape;1247;p52"/>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8" name="Google Shape;1248;p52"/>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49" name="Google Shape;1249;p52"/>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0" name="Google Shape;1250;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W - 3 Placeholders (Uneven 2 Top, 1 Bottom)">
  <p:cSld name="FW - 3 Placeholders (Uneven 2 Top, 1 Bottom)">
    <p:spTree>
      <p:nvGrpSpPr>
        <p:cNvPr id="1" name="Shape 1251"/>
        <p:cNvGrpSpPr/>
        <p:nvPr/>
      </p:nvGrpSpPr>
      <p:grpSpPr>
        <a:xfrm>
          <a:off x="0" y="0"/>
          <a:ext cx="0" cy="0"/>
          <a:chOff x="0" y="0"/>
          <a:chExt cx="0" cy="0"/>
        </a:xfrm>
      </p:grpSpPr>
      <p:sp>
        <p:nvSpPr>
          <p:cNvPr id="1252" name="Google Shape;1252;p53"/>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53" name="Google Shape;1253;p53"/>
          <p:cNvSpPr txBox="1">
            <a:spLocks noGrp="1"/>
          </p:cNvSpPr>
          <p:nvPr>
            <p:ph type="body" idx="2"/>
          </p:nvPr>
        </p:nvSpPr>
        <p:spPr>
          <a:xfrm>
            <a:off x="498764" y="1085850"/>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54" name="Google Shape;1254;p53"/>
          <p:cNvSpPr txBox="1">
            <a:spLocks noGrp="1"/>
          </p:cNvSpPr>
          <p:nvPr>
            <p:ph type="body" idx="3"/>
          </p:nvPr>
        </p:nvSpPr>
        <p:spPr>
          <a:xfrm>
            <a:off x="498764" y="1212925"/>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55" name="Google Shape;1255;p53"/>
          <p:cNvSpPr txBox="1">
            <a:spLocks noGrp="1"/>
          </p:cNvSpPr>
          <p:nvPr>
            <p:ph type="body" idx="4"/>
          </p:nvPr>
        </p:nvSpPr>
        <p:spPr>
          <a:xfrm>
            <a:off x="498764" y="1340000"/>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56" name="Google Shape;1256;p53"/>
          <p:cNvSpPr txBox="1">
            <a:spLocks noGrp="1"/>
          </p:cNvSpPr>
          <p:nvPr>
            <p:ph type="body" idx="5"/>
          </p:nvPr>
        </p:nvSpPr>
        <p:spPr>
          <a:xfrm>
            <a:off x="498764" y="2000149"/>
            <a:ext cx="3956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57" name="Google Shape;1257;p53"/>
          <p:cNvSpPr txBox="1">
            <a:spLocks noGrp="1"/>
          </p:cNvSpPr>
          <p:nvPr>
            <p:ph type="body" idx="6"/>
          </p:nvPr>
        </p:nvSpPr>
        <p:spPr>
          <a:xfrm>
            <a:off x="4687455" y="1085850"/>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58" name="Google Shape;1258;p53"/>
          <p:cNvSpPr txBox="1">
            <a:spLocks noGrp="1"/>
          </p:cNvSpPr>
          <p:nvPr>
            <p:ph type="body" idx="7"/>
          </p:nvPr>
        </p:nvSpPr>
        <p:spPr>
          <a:xfrm>
            <a:off x="4687455" y="1212925"/>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59" name="Google Shape;1259;p53"/>
          <p:cNvSpPr txBox="1">
            <a:spLocks noGrp="1"/>
          </p:cNvSpPr>
          <p:nvPr>
            <p:ph type="body" idx="8"/>
          </p:nvPr>
        </p:nvSpPr>
        <p:spPr>
          <a:xfrm>
            <a:off x="4687455" y="1340000"/>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0" name="Google Shape;1260;p53"/>
          <p:cNvSpPr txBox="1">
            <a:spLocks noGrp="1"/>
          </p:cNvSpPr>
          <p:nvPr>
            <p:ph type="body" idx="9"/>
          </p:nvPr>
        </p:nvSpPr>
        <p:spPr>
          <a:xfrm>
            <a:off x="4687455" y="2000149"/>
            <a:ext cx="39573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1" name="Google Shape;1261;p53"/>
          <p:cNvSpPr txBox="1">
            <a:spLocks noGrp="1"/>
          </p:cNvSpPr>
          <p:nvPr>
            <p:ph type="body" idx="13"/>
          </p:nvPr>
        </p:nvSpPr>
        <p:spPr>
          <a:xfrm>
            <a:off x="498764" y="2235574"/>
            <a:ext cx="8141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2" name="Google Shape;1262;p53"/>
          <p:cNvSpPr txBox="1">
            <a:spLocks noGrp="1"/>
          </p:cNvSpPr>
          <p:nvPr>
            <p:ph type="body" idx="14"/>
          </p:nvPr>
        </p:nvSpPr>
        <p:spPr>
          <a:xfrm>
            <a:off x="498764" y="2362649"/>
            <a:ext cx="8141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3" name="Google Shape;1263;p53"/>
          <p:cNvSpPr txBox="1">
            <a:spLocks noGrp="1"/>
          </p:cNvSpPr>
          <p:nvPr>
            <p:ph type="body" idx="15"/>
          </p:nvPr>
        </p:nvSpPr>
        <p:spPr>
          <a:xfrm>
            <a:off x="498764" y="2489723"/>
            <a:ext cx="8141700" cy="1783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4" name="Google Shape;1264;p53"/>
          <p:cNvSpPr txBox="1">
            <a:spLocks noGrp="1"/>
          </p:cNvSpPr>
          <p:nvPr>
            <p:ph type="body" idx="16"/>
          </p:nvPr>
        </p:nvSpPr>
        <p:spPr>
          <a:xfrm>
            <a:off x="498763" y="4280872"/>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5" name="Google Shape;1265;p53"/>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266" name="Google Shape;1266;p53"/>
          <p:cNvSpPr txBox="1">
            <a:spLocks noGrp="1"/>
          </p:cNvSpPr>
          <p:nvPr>
            <p:ph type="body" idx="17"/>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7" name="Google Shape;1267;p53"/>
          <p:cNvSpPr txBox="1">
            <a:spLocks noGrp="1"/>
          </p:cNvSpPr>
          <p:nvPr>
            <p:ph type="body" idx="18"/>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68" name="Google Shape;1268;p53"/>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9" name="Google Shape;1269;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W - 4 Placeholders (Uneven 2 Top, 2 Bottom #1)">
  <p:cSld name="FW - 4 Placeholders (Uneven 2 Top, 2 Bottom #1)">
    <p:spTree>
      <p:nvGrpSpPr>
        <p:cNvPr id="1" name="Shape 1270"/>
        <p:cNvGrpSpPr/>
        <p:nvPr/>
      </p:nvGrpSpPr>
      <p:grpSpPr>
        <a:xfrm>
          <a:off x="0" y="0"/>
          <a:ext cx="0" cy="0"/>
          <a:chOff x="0" y="0"/>
          <a:chExt cx="0" cy="0"/>
        </a:xfrm>
      </p:grpSpPr>
      <p:sp>
        <p:nvSpPr>
          <p:cNvPr id="1271" name="Google Shape;1271;p54"/>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2" name="Google Shape;1272;p54"/>
          <p:cNvSpPr txBox="1">
            <a:spLocks noGrp="1"/>
          </p:cNvSpPr>
          <p:nvPr>
            <p:ph type="body" idx="2"/>
          </p:nvPr>
        </p:nvSpPr>
        <p:spPr>
          <a:xfrm>
            <a:off x="498764" y="1085850"/>
            <a:ext cx="5336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3" name="Google Shape;1273;p54"/>
          <p:cNvSpPr txBox="1">
            <a:spLocks noGrp="1"/>
          </p:cNvSpPr>
          <p:nvPr>
            <p:ph type="body" idx="3"/>
          </p:nvPr>
        </p:nvSpPr>
        <p:spPr>
          <a:xfrm>
            <a:off x="498764" y="1212925"/>
            <a:ext cx="5336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4" name="Google Shape;1274;p54"/>
          <p:cNvSpPr txBox="1">
            <a:spLocks noGrp="1"/>
          </p:cNvSpPr>
          <p:nvPr>
            <p:ph type="body" idx="4"/>
          </p:nvPr>
        </p:nvSpPr>
        <p:spPr>
          <a:xfrm>
            <a:off x="498764" y="1340000"/>
            <a:ext cx="53367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5" name="Google Shape;1275;p54"/>
          <p:cNvSpPr txBox="1">
            <a:spLocks noGrp="1"/>
          </p:cNvSpPr>
          <p:nvPr>
            <p:ph type="body" idx="5"/>
          </p:nvPr>
        </p:nvSpPr>
        <p:spPr>
          <a:xfrm>
            <a:off x="498764" y="2556286"/>
            <a:ext cx="53367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6" name="Google Shape;1276;p54"/>
          <p:cNvSpPr txBox="1">
            <a:spLocks noGrp="1"/>
          </p:cNvSpPr>
          <p:nvPr>
            <p:ph type="body" idx="6"/>
          </p:nvPr>
        </p:nvSpPr>
        <p:spPr>
          <a:xfrm>
            <a:off x="6084917"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7" name="Google Shape;1277;p54"/>
          <p:cNvSpPr txBox="1">
            <a:spLocks noGrp="1"/>
          </p:cNvSpPr>
          <p:nvPr>
            <p:ph type="body" idx="7"/>
          </p:nvPr>
        </p:nvSpPr>
        <p:spPr>
          <a:xfrm>
            <a:off x="6084917"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8" name="Google Shape;1278;p54"/>
          <p:cNvSpPr txBox="1">
            <a:spLocks noGrp="1"/>
          </p:cNvSpPr>
          <p:nvPr>
            <p:ph type="body" idx="8"/>
          </p:nvPr>
        </p:nvSpPr>
        <p:spPr>
          <a:xfrm>
            <a:off x="6084917" y="1340000"/>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79" name="Google Shape;1279;p54"/>
          <p:cNvSpPr txBox="1">
            <a:spLocks noGrp="1"/>
          </p:cNvSpPr>
          <p:nvPr>
            <p:ph type="body" idx="9"/>
          </p:nvPr>
        </p:nvSpPr>
        <p:spPr>
          <a:xfrm>
            <a:off x="6084917" y="2556286"/>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0" name="Google Shape;1280;p54"/>
          <p:cNvSpPr txBox="1">
            <a:spLocks noGrp="1"/>
          </p:cNvSpPr>
          <p:nvPr>
            <p:ph type="body" idx="13"/>
          </p:nvPr>
        </p:nvSpPr>
        <p:spPr>
          <a:xfrm>
            <a:off x="498764" y="281009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1" name="Google Shape;1281;p54"/>
          <p:cNvSpPr txBox="1">
            <a:spLocks noGrp="1"/>
          </p:cNvSpPr>
          <p:nvPr>
            <p:ph type="body" idx="14"/>
          </p:nvPr>
        </p:nvSpPr>
        <p:spPr>
          <a:xfrm>
            <a:off x="498764" y="293751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2" name="Google Shape;1282;p54"/>
          <p:cNvSpPr txBox="1">
            <a:spLocks noGrp="1"/>
          </p:cNvSpPr>
          <p:nvPr>
            <p:ph type="body" idx="15"/>
          </p:nvPr>
        </p:nvSpPr>
        <p:spPr>
          <a:xfrm>
            <a:off x="498764" y="3064585"/>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3" name="Google Shape;1283;p54"/>
          <p:cNvSpPr txBox="1">
            <a:spLocks noGrp="1"/>
          </p:cNvSpPr>
          <p:nvPr>
            <p:ph type="body" idx="16"/>
          </p:nvPr>
        </p:nvSpPr>
        <p:spPr>
          <a:xfrm>
            <a:off x="498764"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4" name="Google Shape;1284;p54"/>
          <p:cNvSpPr txBox="1">
            <a:spLocks noGrp="1"/>
          </p:cNvSpPr>
          <p:nvPr>
            <p:ph type="body" idx="17"/>
          </p:nvPr>
        </p:nvSpPr>
        <p:spPr>
          <a:xfrm>
            <a:off x="3291841" y="2810099"/>
            <a:ext cx="536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5" name="Google Shape;1285;p54"/>
          <p:cNvSpPr txBox="1">
            <a:spLocks noGrp="1"/>
          </p:cNvSpPr>
          <p:nvPr>
            <p:ph type="body" idx="18"/>
          </p:nvPr>
        </p:nvSpPr>
        <p:spPr>
          <a:xfrm>
            <a:off x="3291841" y="2937510"/>
            <a:ext cx="536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6" name="Google Shape;1286;p54"/>
          <p:cNvSpPr txBox="1">
            <a:spLocks noGrp="1"/>
          </p:cNvSpPr>
          <p:nvPr>
            <p:ph type="body" idx="19"/>
          </p:nvPr>
        </p:nvSpPr>
        <p:spPr>
          <a:xfrm>
            <a:off x="3291841" y="3064585"/>
            <a:ext cx="53616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7" name="Google Shape;1287;p54"/>
          <p:cNvSpPr txBox="1">
            <a:spLocks noGrp="1"/>
          </p:cNvSpPr>
          <p:nvPr>
            <p:ph type="body" idx="20"/>
          </p:nvPr>
        </p:nvSpPr>
        <p:spPr>
          <a:xfrm>
            <a:off x="3291841" y="4280872"/>
            <a:ext cx="536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88" name="Google Shape;1288;p54"/>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289" name="Google Shape;1289;p54"/>
          <p:cNvSpPr txBox="1">
            <a:spLocks noGrp="1"/>
          </p:cNvSpPr>
          <p:nvPr>
            <p:ph type="body" idx="21"/>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90" name="Google Shape;1290;p54"/>
          <p:cNvSpPr txBox="1">
            <a:spLocks noGrp="1"/>
          </p:cNvSpPr>
          <p:nvPr>
            <p:ph type="body" idx="22"/>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91" name="Google Shape;1291;p54"/>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2" name="Google Shape;1292;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W - 4 Placeholders (Uneven 2 Top, 2 Bottom #2)">
  <p:cSld name="FW - 4 Placeholders (Uneven 2 Top, 2 Bottom #2)">
    <p:spTree>
      <p:nvGrpSpPr>
        <p:cNvPr id="1" name="Shape 1293"/>
        <p:cNvGrpSpPr/>
        <p:nvPr/>
      </p:nvGrpSpPr>
      <p:grpSpPr>
        <a:xfrm>
          <a:off x="0" y="0"/>
          <a:ext cx="0" cy="0"/>
          <a:chOff x="0" y="0"/>
          <a:chExt cx="0" cy="0"/>
        </a:xfrm>
      </p:grpSpPr>
      <p:sp>
        <p:nvSpPr>
          <p:cNvPr id="1294" name="Google Shape;1294;p55"/>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95" name="Google Shape;1295;p55"/>
          <p:cNvSpPr txBox="1">
            <a:spLocks noGrp="1"/>
          </p:cNvSpPr>
          <p:nvPr>
            <p:ph type="body" idx="2"/>
          </p:nvPr>
        </p:nvSpPr>
        <p:spPr>
          <a:xfrm>
            <a:off x="498764"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96" name="Google Shape;1296;p55"/>
          <p:cNvSpPr txBox="1">
            <a:spLocks noGrp="1"/>
          </p:cNvSpPr>
          <p:nvPr>
            <p:ph type="body" idx="3"/>
          </p:nvPr>
        </p:nvSpPr>
        <p:spPr>
          <a:xfrm>
            <a:off x="498764"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97" name="Google Shape;1297;p55"/>
          <p:cNvSpPr txBox="1">
            <a:spLocks noGrp="1"/>
          </p:cNvSpPr>
          <p:nvPr>
            <p:ph type="body" idx="4"/>
          </p:nvPr>
        </p:nvSpPr>
        <p:spPr>
          <a:xfrm>
            <a:off x="498764" y="1340000"/>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98" name="Google Shape;1298;p55"/>
          <p:cNvSpPr txBox="1">
            <a:spLocks noGrp="1"/>
          </p:cNvSpPr>
          <p:nvPr>
            <p:ph type="body" idx="5"/>
          </p:nvPr>
        </p:nvSpPr>
        <p:spPr>
          <a:xfrm>
            <a:off x="498764" y="2556286"/>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299" name="Google Shape;1299;p55"/>
          <p:cNvSpPr txBox="1">
            <a:spLocks noGrp="1"/>
          </p:cNvSpPr>
          <p:nvPr>
            <p:ph type="body" idx="6"/>
          </p:nvPr>
        </p:nvSpPr>
        <p:spPr>
          <a:xfrm>
            <a:off x="3291841" y="1085850"/>
            <a:ext cx="536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0" name="Google Shape;1300;p55"/>
          <p:cNvSpPr txBox="1">
            <a:spLocks noGrp="1"/>
          </p:cNvSpPr>
          <p:nvPr>
            <p:ph type="body" idx="7"/>
          </p:nvPr>
        </p:nvSpPr>
        <p:spPr>
          <a:xfrm>
            <a:off x="3291841" y="1212925"/>
            <a:ext cx="53616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1" name="Google Shape;1301;p55"/>
          <p:cNvSpPr txBox="1">
            <a:spLocks noGrp="1"/>
          </p:cNvSpPr>
          <p:nvPr>
            <p:ph type="body" idx="8"/>
          </p:nvPr>
        </p:nvSpPr>
        <p:spPr>
          <a:xfrm>
            <a:off x="3291841" y="1340000"/>
            <a:ext cx="53616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2" name="Google Shape;1302;p55"/>
          <p:cNvSpPr txBox="1">
            <a:spLocks noGrp="1"/>
          </p:cNvSpPr>
          <p:nvPr>
            <p:ph type="body" idx="9"/>
          </p:nvPr>
        </p:nvSpPr>
        <p:spPr>
          <a:xfrm>
            <a:off x="3291841" y="2556286"/>
            <a:ext cx="53616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3" name="Google Shape;1303;p55"/>
          <p:cNvSpPr txBox="1">
            <a:spLocks noGrp="1"/>
          </p:cNvSpPr>
          <p:nvPr>
            <p:ph type="body" idx="13"/>
          </p:nvPr>
        </p:nvSpPr>
        <p:spPr>
          <a:xfrm>
            <a:off x="498764" y="2810099"/>
            <a:ext cx="5336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4" name="Google Shape;1304;p55"/>
          <p:cNvSpPr txBox="1">
            <a:spLocks noGrp="1"/>
          </p:cNvSpPr>
          <p:nvPr>
            <p:ph type="body" idx="14"/>
          </p:nvPr>
        </p:nvSpPr>
        <p:spPr>
          <a:xfrm>
            <a:off x="498764" y="2937510"/>
            <a:ext cx="53367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5" name="Google Shape;1305;p55"/>
          <p:cNvSpPr txBox="1">
            <a:spLocks noGrp="1"/>
          </p:cNvSpPr>
          <p:nvPr>
            <p:ph type="body" idx="15"/>
          </p:nvPr>
        </p:nvSpPr>
        <p:spPr>
          <a:xfrm>
            <a:off x="498764" y="3064585"/>
            <a:ext cx="53367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6" name="Google Shape;1306;p55"/>
          <p:cNvSpPr txBox="1">
            <a:spLocks noGrp="1"/>
          </p:cNvSpPr>
          <p:nvPr>
            <p:ph type="body" idx="16"/>
          </p:nvPr>
        </p:nvSpPr>
        <p:spPr>
          <a:xfrm>
            <a:off x="498764" y="4280871"/>
            <a:ext cx="5331900" cy="759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7" name="Google Shape;1307;p55"/>
          <p:cNvSpPr txBox="1">
            <a:spLocks noGrp="1"/>
          </p:cNvSpPr>
          <p:nvPr>
            <p:ph type="body" idx="17"/>
          </p:nvPr>
        </p:nvSpPr>
        <p:spPr>
          <a:xfrm>
            <a:off x="6087341" y="281009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8" name="Google Shape;1308;p55"/>
          <p:cNvSpPr txBox="1">
            <a:spLocks noGrp="1"/>
          </p:cNvSpPr>
          <p:nvPr>
            <p:ph type="body" idx="18"/>
          </p:nvPr>
        </p:nvSpPr>
        <p:spPr>
          <a:xfrm>
            <a:off x="6087341" y="293751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09" name="Google Shape;1309;p55"/>
          <p:cNvSpPr txBox="1">
            <a:spLocks noGrp="1"/>
          </p:cNvSpPr>
          <p:nvPr>
            <p:ph type="body" idx="19"/>
          </p:nvPr>
        </p:nvSpPr>
        <p:spPr>
          <a:xfrm>
            <a:off x="6087341" y="3064585"/>
            <a:ext cx="2560200" cy="12102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10" name="Google Shape;1310;p55"/>
          <p:cNvSpPr txBox="1">
            <a:spLocks noGrp="1"/>
          </p:cNvSpPr>
          <p:nvPr>
            <p:ph type="body" idx="20"/>
          </p:nvPr>
        </p:nvSpPr>
        <p:spPr>
          <a:xfrm>
            <a:off x="6087341"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11" name="Google Shape;1311;p55"/>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312" name="Google Shape;1312;p55"/>
          <p:cNvSpPr txBox="1">
            <a:spLocks noGrp="1"/>
          </p:cNvSpPr>
          <p:nvPr>
            <p:ph type="body" idx="21"/>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13" name="Google Shape;1313;p55"/>
          <p:cNvSpPr txBox="1">
            <a:spLocks noGrp="1"/>
          </p:cNvSpPr>
          <p:nvPr>
            <p:ph type="body" idx="22"/>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14" name="Google Shape;1314;p55"/>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5" name="Google Shape;1315;p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W - 4 Placeholder (Uneven 2 Left, 2 Right #1)">
  <p:cSld name="FW - 4 Placeholder (Uneven 2 Left, 2 Right #1)">
    <p:spTree>
      <p:nvGrpSpPr>
        <p:cNvPr id="1" name="Shape 1316"/>
        <p:cNvGrpSpPr/>
        <p:nvPr/>
      </p:nvGrpSpPr>
      <p:grpSpPr>
        <a:xfrm>
          <a:off x="0" y="0"/>
          <a:ext cx="0" cy="0"/>
          <a:chOff x="0" y="0"/>
          <a:chExt cx="0" cy="0"/>
        </a:xfrm>
      </p:grpSpPr>
      <p:sp>
        <p:nvSpPr>
          <p:cNvPr id="1317" name="Google Shape;1317;p56"/>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18" name="Google Shape;1318;p56"/>
          <p:cNvSpPr txBox="1">
            <a:spLocks noGrp="1"/>
          </p:cNvSpPr>
          <p:nvPr>
            <p:ph type="body" idx="2"/>
          </p:nvPr>
        </p:nvSpPr>
        <p:spPr>
          <a:xfrm>
            <a:off x="498764"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19" name="Google Shape;1319;p56"/>
          <p:cNvSpPr txBox="1">
            <a:spLocks noGrp="1"/>
          </p:cNvSpPr>
          <p:nvPr>
            <p:ph type="body" idx="3"/>
          </p:nvPr>
        </p:nvSpPr>
        <p:spPr>
          <a:xfrm>
            <a:off x="498764"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0" name="Google Shape;1320;p56"/>
          <p:cNvSpPr txBox="1">
            <a:spLocks noGrp="1"/>
          </p:cNvSpPr>
          <p:nvPr>
            <p:ph type="body" idx="4"/>
          </p:nvPr>
        </p:nvSpPr>
        <p:spPr>
          <a:xfrm>
            <a:off x="498764" y="1340000"/>
            <a:ext cx="3957000" cy="17973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1" name="Google Shape;1321;p56"/>
          <p:cNvSpPr txBox="1">
            <a:spLocks noGrp="1"/>
          </p:cNvSpPr>
          <p:nvPr>
            <p:ph type="body" idx="5"/>
          </p:nvPr>
        </p:nvSpPr>
        <p:spPr>
          <a:xfrm>
            <a:off x="498764" y="3143250"/>
            <a:ext cx="3956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2" name="Google Shape;1322;p56"/>
          <p:cNvSpPr txBox="1">
            <a:spLocks noGrp="1"/>
          </p:cNvSpPr>
          <p:nvPr>
            <p:ph type="body" idx="6"/>
          </p:nvPr>
        </p:nvSpPr>
        <p:spPr>
          <a:xfrm>
            <a:off x="4687455" y="1085850"/>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3" name="Google Shape;1323;p56"/>
          <p:cNvSpPr txBox="1">
            <a:spLocks noGrp="1"/>
          </p:cNvSpPr>
          <p:nvPr>
            <p:ph type="body" idx="7"/>
          </p:nvPr>
        </p:nvSpPr>
        <p:spPr>
          <a:xfrm>
            <a:off x="4687455" y="1212925"/>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4" name="Google Shape;1324;p56"/>
          <p:cNvSpPr txBox="1">
            <a:spLocks noGrp="1"/>
          </p:cNvSpPr>
          <p:nvPr>
            <p:ph type="body" idx="8"/>
          </p:nvPr>
        </p:nvSpPr>
        <p:spPr>
          <a:xfrm>
            <a:off x="4687455" y="1340001"/>
            <a:ext cx="3957300" cy="651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5" name="Google Shape;1325;p56"/>
          <p:cNvSpPr txBox="1">
            <a:spLocks noGrp="1"/>
          </p:cNvSpPr>
          <p:nvPr>
            <p:ph type="body" idx="9"/>
          </p:nvPr>
        </p:nvSpPr>
        <p:spPr>
          <a:xfrm>
            <a:off x="4687455" y="2000149"/>
            <a:ext cx="39573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6" name="Google Shape;1326;p56"/>
          <p:cNvSpPr txBox="1">
            <a:spLocks noGrp="1"/>
          </p:cNvSpPr>
          <p:nvPr>
            <p:ph type="body" idx="13"/>
          </p:nvPr>
        </p:nvSpPr>
        <p:spPr>
          <a:xfrm>
            <a:off x="498764" y="3369916"/>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7" name="Google Shape;1327;p56"/>
          <p:cNvSpPr txBox="1">
            <a:spLocks noGrp="1"/>
          </p:cNvSpPr>
          <p:nvPr>
            <p:ph type="body" idx="14"/>
          </p:nvPr>
        </p:nvSpPr>
        <p:spPr>
          <a:xfrm>
            <a:off x="498764" y="3500227"/>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8" name="Google Shape;1328;p56"/>
          <p:cNvSpPr txBox="1">
            <a:spLocks noGrp="1"/>
          </p:cNvSpPr>
          <p:nvPr>
            <p:ph type="body" idx="15"/>
          </p:nvPr>
        </p:nvSpPr>
        <p:spPr>
          <a:xfrm>
            <a:off x="498764" y="3628924"/>
            <a:ext cx="3956400" cy="6477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29" name="Google Shape;1329;p56"/>
          <p:cNvSpPr txBox="1">
            <a:spLocks noGrp="1"/>
          </p:cNvSpPr>
          <p:nvPr>
            <p:ph type="body" idx="16"/>
          </p:nvPr>
        </p:nvSpPr>
        <p:spPr>
          <a:xfrm>
            <a:off x="498764"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30" name="Google Shape;1330;p56"/>
          <p:cNvSpPr txBox="1">
            <a:spLocks noGrp="1"/>
          </p:cNvSpPr>
          <p:nvPr>
            <p:ph type="body" idx="17"/>
          </p:nvPr>
        </p:nvSpPr>
        <p:spPr>
          <a:xfrm>
            <a:off x="4688380" y="2235574"/>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31" name="Google Shape;1331;p56"/>
          <p:cNvSpPr txBox="1">
            <a:spLocks noGrp="1"/>
          </p:cNvSpPr>
          <p:nvPr>
            <p:ph type="body" idx="18"/>
          </p:nvPr>
        </p:nvSpPr>
        <p:spPr>
          <a:xfrm>
            <a:off x="4688380" y="236264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32" name="Google Shape;1332;p56"/>
          <p:cNvSpPr txBox="1">
            <a:spLocks noGrp="1"/>
          </p:cNvSpPr>
          <p:nvPr>
            <p:ph type="body" idx="19"/>
          </p:nvPr>
        </p:nvSpPr>
        <p:spPr>
          <a:xfrm>
            <a:off x="4688380" y="2489723"/>
            <a:ext cx="3957000" cy="17850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33" name="Google Shape;1333;p56"/>
          <p:cNvSpPr txBox="1">
            <a:spLocks noGrp="1"/>
          </p:cNvSpPr>
          <p:nvPr>
            <p:ph type="body" idx="20"/>
          </p:nvPr>
        </p:nvSpPr>
        <p:spPr>
          <a:xfrm>
            <a:off x="4689765"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34" name="Google Shape;1334;p56"/>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335" name="Google Shape;1335;p56"/>
          <p:cNvSpPr txBox="1">
            <a:spLocks noGrp="1"/>
          </p:cNvSpPr>
          <p:nvPr>
            <p:ph type="body" idx="21"/>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36" name="Google Shape;1336;p56"/>
          <p:cNvSpPr txBox="1">
            <a:spLocks noGrp="1"/>
          </p:cNvSpPr>
          <p:nvPr>
            <p:ph type="body" idx="22"/>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37" name="Google Shape;1337;p56"/>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8" name="Google Shape;1338;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W - 4 Placeholders (Uneven 2 Left, 2 Right #2)">
  <p:cSld name="FW - 4 Placeholders (Uneven 2 Left, 2 Right #2)">
    <p:spTree>
      <p:nvGrpSpPr>
        <p:cNvPr id="1" name="Shape 1339"/>
        <p:cNvGrpSpPr/>
        <p:nvPr/>
      </p:nvGrpSpPr>
      <p:grpSpPr>
        <a:xfrm>
          <a:off x="0" y="0"/>
          <a:ext cx="0" cy="0"/>
          <a:chOff x="0" y="0"/>
          <a:chExt cx="0" cy="0"/>
        </a:xfrm>
      </p:grpSpPr>
      <p:sp>
        <p:nvSpPr>
          <p:cNvPr id="1340" name="Google Shape;1340;p57"/>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1" name="Google Shape;1341;p57"/>
          <p:cNvSpPr txBox="1">
            <a:spLocks noGrp="1"/>
          </p:cNvSpPr>
          <p:nvPr>
            <p:ph type="body" idx="2"/>
          </p:nvPr>
        </p:nvSpPr>
        <p:spPr>
          <a:xfrm>
            <a:off x="498764" y="1085850"/>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2" name="Google Shape;1342;p57"/>
          <p:cNvSpPr txBox="1">
            <a:spLocks noGrp="1"/>
          </p:cNvSpPr>
          <p:nvPr>
            <p:ph type="body" idx="3"/>
          </p:nvPr>
        </p:nvSpPr>
        <p:spPr>
          <a:xfrm>
            <a:off x="498764" y="1212925"/>
            <a:ext cx="39564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3" name="Google Shape;1343;p57"/>
          <p:cNvSpPr txBox="1">
            <a:spLocks noGrp="1"/>
          </p:cNvSpPr>
          <p:nvPr>
            <p:ph type="body" idx="4"/>
          </p:nvPr>
        </p:nvSpPr>
        <p:spPr>
          <a:xfrm>
            <a:off x="498764" y="1340000"/>
            <a:ext cx="39564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4" name="Google Shape;1344;p57"/>
          <p:cNvSpPr txBox="1">
            <a:spLocks noGrp="1"/>
          </p:cNvSpPr>
          <p:nvPr>
            <p:ph type="body" idx="5"/>
          </p:nvPr>
        </p:nvSpPr>
        <p:spPr>
          <a:xfrm>
            <a:off x="498764" y="1994632"/>
            <a:ext cx="3956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5" name="Google Shape;1345;p57"/>
          <p:cNvSpPr txBox="1">
            <a:spLocks noGrp="1"/>
          </p:cNvSpPr>
          <p:nvPr>
            <p:ph type="body" idx="6"/>
          </p:nvPr>
        </p:nvSpPr>
        <p:spPr>
          <a:xfrm>
            <a:off x="4688380"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6" name="Google Shape;1346;p57"/>
          <p:cNvSpPr txBox="1">
            <a:spLocks noGrp="1"/>
          </p:cNvSpPr>
          <p:nvPr>
            <p:ph type="body" idx="7"/>
          </p:nvPr>
        </p:nvSpPr>
        <p:spPr>
          <a:xfrm>
            <a:off x="4688380"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7" name="Google Shape;1347;p57"/>
          <p:cNvSpPr txBox="1">
            <a:spLocks noGrp="1"/>
          </p:cNvSpPr>
          <p:nvPr>
            <p:ph type="body" idx="8"/>
          </p:nvPr>
        </p:nvSpPr>
        <p:spPr>
          <a:xfrm>
            <a:off x="4688380" y="1340000"/>
            <a:ext cx="3957000" cy="17961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8" name="Google Shape;1348;p57"/>
          <p:cNvSpPr txBox="1">
            <a:spLocks noGrp="1"/>
          </p:cNvSpPr>
          <p:nvPr>
            <p:ph type="body" idx="9"/>
          </p:nvPr>
        </p:nvSpPr>
        <p:spPr>
          <a:xfrm>
            <a:off x="4687455" y="3143250"/>
            <a:ext cx="39573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49" name="Google Shape;1349;p57"/>
          <p:cNvSpPr txBox="1">
            <a:spLocks noGrp="1"/>
          </p:cNvSpPr>
          <p:nvPr>
            <p:ph type="body" idx="13"/>
          </p:nvPr>
        </p:nvSpPr>
        <p:spPr>
          <a:xfrm>
            <a:off x="498764" y="2235574"/>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0" name="Google Shape;1350;p57"/>
          <p:cNvSpPr txBox="1">
            <a:spLocks noGrp="1"/>
          </p:cNvSpPr>
          <p:nvPr>
            <p:ph type="body" idx="14"/>
          </p:nvPr>
        </p:nvSpPr>
        <p:spPr>
          <a:xfrm>
            <a:off x="498764" y="236264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1" name="Google Shape;1351;p57"/>
          <p:cNvSpPr txBox="1">
            <a:spLocks noGrp="1"/>
          </p:cNvSpPr>
          <p:nvPr>
            <p:ph type="body" idx="15"/>
          </p:nvPr>
        </p:nvSpPr>
        <p:spPr>
          <a:xfrm>
            <a:off x="498764" y="2489723"/>
            <a:ext cx="3957000" cy="17850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2" name="Google Shape;1352;p57"/>
          <p:cNvSpPr txBox="1">
            <a:spLocks noGrp="1"/>
          </p:cNvSpPr>
          <p:nvPr>
            <p:ph type="body" idx="16"/>
          </p:nvPr>
        </p:nvSpPr>
        <p:spPr>
          <a:xfrm>
            <a:off x="498764" y="4280872"/>
            <a:ext cx="39564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3" name="Google Shape;1353;p57"/>
          <p:cNvSpPr txBox="1">
            <a:spLocks noGrp="1"/>
          </p:cNvSpPr>
          <p:nvPr>
            <p:ph type="body" idx="17"/>
          </p:nvPr>
        </p:nvSpPr>
        <p:spPr>
          <a:xfrm>
            <a:off x="4687455" y="3373195"/>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4" name="Google Shape;1354;p57"/>
          <p:cNvSpPr txBox="1">
            <a:spLocks noGrp="1"/>
          </p:cNvSpPr>
          <p:nvPr>
            <p:ph type="body" idx="18"/>
          </p:nvPr>
        </p:nvSpPr>
        <p:spPr>
          <a:xfrm>
            <a:off x="4687455" y="3500270"/>
            <a:ext cx="39573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5" name="Google Shape;1355;p57"/>
          <p:cNvSpPr txBox="1">
            <a:spLocks noGrp="1"/>
          </p:cNvSpPr>
          <p:nvPr>
            <p:ph type="body" idx="19"/>
          </p:nvPr>
        </p:nvSpPr>
        <p:spPr>
          <a:xfrm>
            <a:off x="4687455" y="3626637"/>
            <a:ext cx="39573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6" name="Google Shape;1356;p57"/>
          <p:cNvSpPr txBox="1">
            <a:spLocks noGrp="1"/>
          </p:cNvSpPr>
          <p:nvPr>
            <p:ph type="body" idx="20"/>
          </p:nvPr>
        </p:nvSpPr>
        <p:spPr>
          <a:xfrm>
            <a:off x="4687455" y="4280872"/>
            <a:ext cx="39573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7" name="Google Shape;1357;p57"/>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358" name="Google Shape;1358;p57"/>
          <p:cNvSpPr txBox="1">
            <a:spLocks noGrp="1"/>
          </p:cNvSpPr>
          <p:nvPr>
            <p:ph type="body" idx="21"/>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9" name="Google Shape;1359;p57"/>
          <p:cNvSpPr txBox="1">
            <a:spLocks noGrp="1"/>
          </p:cNvSpPr>
          <p:nvPr>
            <p:ph type="body" idx="22"/>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60" name="Google Shape;1360;p57"/>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1" name="Google Shape;1361;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FW - 6 Placeholders (2 Columns, 3 Rows)">
  <p:cSld name="FW - 6 Placeholders (2 Columns, 3 Rows)">
    <p:spTree>
      <p:nvGrpSpPr>
        <p:cNvPr id="1" name="Shape 1362"/>
        <p:cNvGrpSpPr/>
        <p:nvPr/>
      </p:nvGrpSpPr>
      <p:grpSpPr>
        <a:xfrm>
          <a:off x="0" y="0"/>
          <a:ext cx="0" cy="0"/>
          <a:chOff x="0" y="0"/>
          <a:chExt cx="0" cy="0"/>
        </a:xfrm>
      </p:grpSpPr>
      <p:sp>
        <p:nvSpPr>
          <p:cNvPr id="1363" name="Google Shape;1363;p58"/>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64" name="Google Shape;1364;p58"/>
          <p:cNvSpPr txBox="1">
            <a:spLocks noGrp="1"/>
          </p:cNvSpPr>
          <p:nvPr>
            <p:ph type="body" idx="2"/>
          </p:nvPr>
        </p:nvSpPr>
        <p:spPr>
          <a:xfrm>
            <a:off x="498764"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65" name="Google Shape;1365;p58"/>
          <p:cNvSpPr txBox="1">
            <a:spLocks noGrp="1"/>
          </p:cNvSpPr>
          <p:nvPr>
            <p:ph type="body" idx="3"/>
          </p:nvPr>
        </p:nvSpPr>
        <p:spPr>
          <a:xfrm>
            <a:off x="498764"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66" name="Google Shape;1366;p58"/>
          <p:cNvSpPr txBox="1">
            <a:spLocks noGrp="1"/>
          </p:cNvSpPr>
          <p:nvPr>
            <p:ph type="body" idx="4"/>
          </p:nvPr>
        </p:nvSpPr>
        <p:spPr>
          <a:xfrm>
            <a:off x="498764" y="1340000"/>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67" name="Google Shape;1367;p58"/>
          <p:cNvSpPr txBox="1">
            <a:spLocks noGrp="1"/>
          </p:cNvSpPr>
          <p:nvPr>
            <p:ph type="body" idx="5"/>
          </p:nvPr>
        </p:nvSpPr>
        <p:spPr>
          <a:xfrm>
            <a:off x="498764" y="1993527"/>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68" name="Google Shape;1368;p58"/>
          <p:cNvSpPr txBox="1">
            <a:spLocks noGrp="1"/>
          </p:cNvSpPr>
          <p:nvPr>
            <p:ph type="body" idx="6"/>
          </p:nvPr>
        </p:nvSpPr>
        <p:spPr>
          <a:xfrm>
            <a:off x="4688380" y="108585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69" name="Google Shape;1369;p58"/>
          <p:cNvSpPr txBox="1">
            <a:spLocks noGrp="1"/>
          </p:cNvSpPr>
          <p:nvPr>
            <p:ph type="body" idx="7"/>
          </p:nvPr>
        </p:nvSpPr>
        <p:spPr>
          <a:xfrm>
            <a:off x="4688380" y="121292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0" name="Google Shape;1370;p58"/>
          <p:cNvSpPr txBox="1">
            <a:spLocks noGrp="1"/>
          </p:cNvSpPr>
          <p:nvPr>
            <p:ph type="body" idx="8"/>
          </p:nvPr>
        </p:nvSpPr>
        <p:spPr>
          <a:xfrm>
            <a:off x="4688380" y="1340000"/>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1" name="Google Shape;1371;p58"/>
          <p:cNvSpPr txBox="1">
            <a:spLocks noGrp="1"/>
          </p:cNvSpPr>
          <p:nvPr>
            <p:ph type="body" idx="9"/>
          </p:nvPr>
        </p:nvSpPr>
        <p:spPr>
          <a:xfrm>
            <a:off x="4688380" y="1993527"/>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2" name="Google Shape;1372;p58"/>
          <p:cNvSpPr txBox="1">
            <a:spLocks noGrp="1"/>
          </p:cNvSpPr>
          <p:nvPr>
            <p:ph type="body" idx="13"/>
          </p:nvPr>
        </p:nvSpPr>
        <p:spPr>
          <a:xfrm>
            <a:off x="498764" y="2235574"/>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3" name="Google Shape;1373;p58"/>
          <p:cNvSpPr txBox="1">
            <a:spLocks noGrp="1"/>
          </p:cNvSpPr>
          <p:nvPr>
            <p:ph type="body" idx="14"/>
          </p:nvPr>
        </p:nvSpPr>
        <p:spPr>
          <a:xfrm>
            <a:off x="498764" y="236264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4" name="Google Shape;1374;p58"/>
          <p:cNvSpPr txBox="1">
            <a:spLocks noGrp="1"/>
          </p:cNvSpPr>
          <p:nvPr>
            <p:ph type="body" idx="15"/>
          </p:nvPr>
        </p:nvSpPr>
        <p:spPr>
          <a:xfrm>
            <a:off x="498764" y="2489723"/>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5" name="Google Shape;1375;p58"/>
          <p:cNvSpPr txBox="1">
            <a:spLocks noGrp="1"/>
          </p:cNvSpPr>
          <p:nvPr>
            <p:ph type="body" idx="16"/>
          </p:nvPr>
        </p:nvSpPr>
        <p:spPr>
          <a:xfrm>
            <a:off x="498764" y="3143250"/>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6" name="Google Shape;1376;p58"/>
          <p:cNvSpPr txBox="1">
            <a:spLocks noGrp="1"/>
          </p:cNvSpPr>
          <p:nvPr>
            <p:ph type="body" idx="17"/>
          </p:nvPr>
        </p:nvSpPr>
        <p:spPr>
          <a:xfrm>
            <a:off x="4688380" y="2235574"/>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7" name="Google Shape;1377;p58"/>
          <p:cNvSpPr txBox="1">
            <a:spLocks noGrp="1"/>
          </p:cNvSpPr>
          <p:nvPr>
            <p:ph type="body" idx="18"/>
          </p:nvPr>
        </p:nvSpPr>
        <p:spPr>
          <a:xfrm>
            <a:off x="4688380" y="2362649"/>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8" name="Google Shape;1378;p58"/>
          <p:cNvSpPr txBox="1">
            <a:spLocks noGrp="1"/>
          </p:cNvSpPr>
          <p:nvPr>
            <p:ph type="body" idx="19"/>
          </p:nvPr>
        </p:nvSpPr>
        <p:spPr>
          <a:xfrm>
            <a:off x="4688380" y="2489723"/>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79" name="Google Shape;1379;p58"/>
          <p:cNvSpPr txBox="1">
            <a:spLocks noGrp="1"/>
          </p:cNvSpPr>
          <p:nvPr>
            <p:ph type="body" idx="20"/>
          </p:nvPr>
        </p:nvSpPr>
        <p:spPr>
          <a:xfrm>
            <a:off x="4688380" y="3143250"/>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0" name="Google Shape;1380;p58"/>
          <p:cNvSpPr txBox="1">
            <a:spLocks noGrp="1"/>
          </p:cNvSpPr>
          <p:nvPr>
            <p:ph type="body" idx="21"/>
          </p:nvPr>
        </p:nvSpPr>
        <p:spPr>
          <a:xfrm>
            <a:off x="498764" y="337319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1" name="Google Shape;1381;p58"/>
          <p:cNvSpPr txBox="1">
            <a:spLocks noGrp="1"/>
          </p:cNvSpPr>
          <p:nvPr>
            <p:ph type="body" idx="22"/>
          </p:nvPr>
        </p:nvSpPr>
        <p:spPr>
          <a:xfrm>
            <a:off x="498764" y="350027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2" name="Google Shape;1382;p58"/>
          <p:cNvSpPr txBox="1">
            <a:spLocks noGrp="1"/>
          </p:cNvSpPr>
          <p:nvPr>
            <p:ph type="body" idx="23"/>
          </p:nvPr>
        </p:nvSpPr>
        <p:spPr>
          <a:xfrm>
            <a:off x="498764" y="3627344"/>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3" name="Google Shape;1383;p58"/>
          <p:cNvSpPr txBox="1">
            <a:spLocks noGrp="1"/>
          </p:cNvSpPr>
          <p:nvPr>
            <p:ph type="body" idx="24"/>
          </p:nvPr>
        </p:nvSpPr>
        <p:spPr>
          <a:xfrm>
            <a:off x="498764"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4" name="Google Shape;1384;p58"/>
          <p:cNvSpPr txBox="1">
            <a:spLocks noGrp="1"/>
          </p:cNvSpPr>
          <p:nvPr>
            <p:ph type="body" idx="25"/>
          </p:nvPr>
        </p:nvSpPr>
        <p:spPr>
          <a:xfrm>
            <a:off x="4688380" y="3373195"/>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5" name="Google Shape;1385;p58"/>
          <p:cNvSpPr txBox="1">
            <a:spLocks noGrp="1"/>
          </p:cNvSpPr>
          <p:nvPr>
            <p:ph type="body" idx="26"/>
          </p:nvPr>
        </p:nvSpPr>
        <p:spPr>
          <a:xfrm>
            <a:off x="4688380" y="3500270"/>
            <a:ext cx="39570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6" name="Google Shape;1386;p58"/>
          <p:cNvSpPr txBox="1">
            <a:spLocks noGrp="1"/>
          </p:cNvSpPr>
          <p:nvPr>
            <p:ph type="body" idx="27"/>
          </p:nvPr>
        </p:nvSpPr>
        <p:spPr>
          <a:xfrm>
            <a:off x="4688380" y="3627344"/>
            <a:ext cx="39570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7" name="Google Shape;1387;p58"/>
          <p:cNvSpPr txBox="1">
            <a:spLocks noGrp="1"/>
          </p:cNvSpPr>
          <p:nvPr>
            <p:ph type="body" idx="28"/>
          </p:nvPr>
        </p:nvSpPr>
        <p:spPr>
          <a:xfrm>
            <a:off x="4688380" y="4280872"/>
            <a:ext cx="39570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88" name="Google Shape;1388;p58"/>
          <p:cNvSpPr txBox="1">
            <a:spLocks noGrp="1"/>
          </p:cNvSpPr>
          <p:nvPr>
            <p:ph type="ftr" idx="11"/>
          </p:nvPr>
        </p:nvSpPr>
        <p:spPr>
          <a:xfrm>
            <a:off x="503671" y="4463918"/>
            <a:ext cx="81417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389" name="Google Shape;1389;p58"/>
          <p:cNvSpPr txBox="1">
            <a:spLocks noGrp="1"/>
          </p:cNvSpPr>
          <p:nvPr>
            <p:ph type="body" idx="29"/>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90" name="Google Shape;1390;p58"/>
          <p:cNvSpPr txBox="1">
            <a:spLocks noGrp="1"/>
          </p:cNvSpPr>
          <p:nvPr>
            <p:ph type="body" idx="30"/>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91" name="Google Shape;1391;p58"/>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2" name="Google Shape;1392;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FW - 9 Placeholders (3 Columns, 3 Rows)">
  <p:cSld name="FW - 9 Placeholders (3 Columns, 3 Rows)">
    <p:spTree>
      <p:nvGrpSpPr>
        <p:cNvPr id="1" name="Shape 1393"/>
        <p:cNvGrpSpPr/>
        <p:nvPr/>
      </p:nvGrpSpPr>
      <p:grpSpPr>
        <a:xfrm>
          <a:off x="0" y="0"/>
          <a:ext cx="0" cy="0"/>
          <a:chOff x="0" y="0"/>
          <a:chExt cx="0" cy="0"/>
        </a:xfrm>
      </p:grpSpPr>
      <p:sp>
        <p:nvSpPr>
          <p:cNvPr id="1394" name="Google Shape;1394;p59"/>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95" name="Google Shape;1395;p59"/>
          <p:cNvSpPr txBox="1">
            <a:spLocks noGrp="1"/>
          </p:cNvSpPr>
          <p:nvPr>
            <p:ph type="body" idx="2"/>
          </p:nvPr>
        </p:nvSpPr>
        <p:spPr>
          <a:xfrm>
            <a:off x="498764"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96" name="Google Shape;1396;p59"/>
          <p:cNvSpPr txBox="1">
            <a:spLocks noGrp="1"/>
          </p:cNvSpPr>
          <p:nvPr>
            <p:ph type="body" idx="3"/>
          </p:nvPr>
        </p:nvSpPr>
        <p:spPr>
          <a:xfrm>
            <a:off x="498764"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97" name="Google Shape;1397;p59"/>
          <p:cNvSpPr txBox="1">
            <a:spLocks noGrp="1"/>
          </p:cNvSpPr>
          <p:nvPr>
            <p:ph type="body" idx="4"/>
          </p:nvPr>
        </p:nvSpPr>
        <p:spPr>
          <a:xfrm>
            <a:off x="498764" y="1340000"/>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98" name="Google Shape;1398;p59"/>
          <p:cNvSpPr txBox="1">
            <a:spLocks noGrp="1"/>
          </p:cNvSpPr>
          <p:nvPr>
            <p:ph type="body" idx="5"/>
          </p:nvPr>
        </p:nvSpPr>
        <p:spPr>
          <a:xfrm>
            <a:off x="498764" y="1993527"/>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28600" algn="l" rtl="0">
              <a:lnSpc>
                <a:spcPct val="100000"/>
              </a:lnSpc>
              <a:spcBef>
                <a:spcPts val="300"/>
              </a:spcBef>
              <a:spcAft>
                <a:spcPts val="0"/>
              </a:spcAft>
              <a:buSzPts val="500"/>
              <a:buNone/>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99" name="Google Shape;1399;p59"/>
          <p:cNvSpPr txBox="1">
            <a:spLocks noGrp="1"/>
          </p:cNvSpPr>
          <p:nvPr>
            <p:ph type="body" idx="6"/>
          </p:nvPr>
        </p:nvSpPr>
        <p:spPr>
          <a:xfrm>
            <a:off x="3291840"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0" name="Google Shape;1400;p59"/>
          <p:cNvSpPr txBox="1">
            <a:spLocks noGrp="1"/>
          </p:cNvSpPr>
          <p:nvPr>
            <p:ph type="body" idx="7"/>
          </p:nvPr>
        </p:nvSpPr>
        <p:spPr>
          <a:xfrm>
            <a:off x="3291840"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1" name="Google Shape;1401;p59"/>
          <p:cNvSpPr txBox="1">
            <a:spLocks noGrp="1"/>
          </p:cNvSpPr>
          <p:nvPr>
            <p:ph type="body" idx="8"/>
          </p:nvPr>
        </p:nvSpPr>
        <p:spPr>
          <a:xfrm>
            <a:off x="3291840" y="1340000"/>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2" name="Google Shape;1402;p59"/>
          <p:cNvSpPr txBox="1">
            <a:spLocks noGrp="1"/>
          </p:cNvSpPr>
          <p:nvPr>
            <p:ph type="body" idx="9"/>
          </p:nvPr>
        </p:nvSpPr>
        <p:spPr>
          <a:xfrm>
            <a:off x="3291840" y="1993527"/>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3" name="Google Shape;1403;p59"/>
          <p:cNvSpPr txBox="1">
            <a:spLocks noGrp="1"/>
          </p:cNvSpPr>
          <p:nvPr>
            <p:ph type="body" idx="13"/>
          </p:nvPr>
        </p:nvSpPr>
        <p:spPr>
          <a:xfrm>
            <a:off x="6084917" y="108585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4" name="Google Shape;1404;p59"/>
          <p:cNvSpPr txBox="1">
            <a:spLocks noGrp="1"/>
          </p:cNvSpPr>
          <p:nvPr>
            <p:ph type="body" idx="14"/>
          </p:nvPr>
        </p:nvSpPr>
        <p:spPr>
          <a:xfrm>
            <a:off x="6084917" y="121292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5933B7"/>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5" name="Google Shape;1405;p59"/>
          <p:cNvSpPr txBox="1">
            <a:spLocks noGrp="1"/>
          </p:cNvSpPr>
          <p:nvPr>
            <p:ph type="body" idx="15"/>
          </p:nvPr>
        </p:nvSpPr>
        <p:spPr>
          <a:xfrm>
            <a:off x="6084917" y="1340000"/>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6" name="Google Shape;1406;p59"/>
          <p:cNvSpPr txBox="1">
            <a:spLocks noGrp="1"/>
          </p:cNvSpPr>
          <p:nvPr>
            <p:ph type="body" idx="16"/>
          </p:nvPr>
        </p:nvSpPr>
        <p:spPr>
          <a:xfrm>
            <a:off x="6084917" y="1993527"/>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7" name="Google Shape;1407;p59"/>
          <p:cNvSpPr txBox="1">
            <a:spLocks noGrp="1"/>
          </p:cNvSpPr>
          <p:nvPr>
            <p:ph type="body" idx="17"/>
          </p:nvPr>
        </p:nvSpPr>
        <p:spPr>
          <a:xfrm>
            <a:off x="498764" y="2235574"/>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8" name="Google Shape;1408;p59"/>
          <p:cNvSpPr txBox="1">
            <a:spLocks noGrp="1"/>
          </p:cNvSpPr>
          <p:nvPr>
            <p:ph type="body" idx="18"/>
          </p:nvPr>
        </p:nvSpPr>
        <p:spPr>
          <a:xfrm>
            <a:off x="498764" y="236264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09" name="Google Shape;1409;p59"/>
          <p:cNvSpPr txBox="1">
            <a:spLocks noGrp="1"/>
          </p:cNvSpPr>
          <p:nvPr>
            <p:ph type="body" idx="19"/>
          </p:nvPr>
        </p:nvSpPr>
        <p:spPr>
          <a:xfrm>
            <a:off x="498764" y="2489723"/>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0" name="Google Shape;1410;p59"/>
          <p:cNvSpPr txBox="1">
            <a:spLocks noGrp="1"/>
          </p:cNvSpPr>
          <p:nvPr>
            <p:ph type="body" idx="20"/>
          </p:nvPr>
        </p:nvSpPr>
        <p:spPr>
          <a:xfrm>
            <a:off x="498764" y="3143250"/>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1" name="Google Shape;1411;p59"/>
          <p:cNvSpPr txBox="1">
            <a:spLocks noGrp="1"/>
          </p:cNvSpPr>
          <p:nvPr>
            <p:ph type="body" idx="21"/>
          </p:nvPr>
        </p:nvSpPr>
        <p:spPr>
          <a:xfrm>
            <a:off x="3291840" y="2235574"/>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2" name="Google Shape;1412;p59"/>
          <p:cNvSpPr txBox="1">
            <a:spLocks noGrp="1"/>
          </p:cNvSpPr>
          <p:nvPr>
            <p:ph type="body" idx="22"/>
          </p:nvPr>
        </p:nvSpPr>
        <p:spPr>
          <a:xfrm>
            <a:off x="3291840" y="236264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3" name="Google Shape;1413;p59"/>
          <p:cNvSpPr txBox="1">
            <a:spLocks noGrp="1"/>
          </p:cNvSpPr>
          <p:nvPr>
            <p:ph type="body" idx="23"/>
          </p:nvPr>
        </p:nvSpPr>
        <p:spPr>
          <a:xfrm>
            <a:off x="3291840" y="2489723"/>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4" name="Google Shape;1414;p59"/>
          <p:cNvSpPr txBox="1">
            <a:spLocks noGrp="1"/>
          </p:cNvSpPr>
          <p:nvPr>
            <p:ph type="body" idx="24"/>
          </p:nvPr>
        </p:nvSpPr>
        <p:spPr>
          <a:xfrm>
            <a:off x="3291840" y="3143250"/>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5" name="Google Shape;1415;p59"/>
          <p:cNvSpPr txBox="1">
            <a:spLocks noGrp="1"/>
          </p:cNvSpPr>
          <p:nvPr>
            <p:ph type="body" idx="25"/>
          </p:nvPr>
        </p:nvSpPr>
        <p:spPr>
          <a:xfrm>
            <a:off x="6084917" y="2235574"/>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6" name="Google Shape;1416;p59"/>
          <p:cNvSpPr txBox="1">
            <a:spLocks noGrp="1"/>
          </p:cNvSpPr>
          <p:nvPr>
            <p:ph type="body" idx="26"/>
          </p:nvPr>
        </p:nvSpPr>
        <p:spPr>
          <a:xfrm>
            <a:off x="6084917" y="2362649"/>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7" name="Google Shape;1417;p59"/>
          <p:cNvSpPr txBox="1">
            <a:spLocks noGrp="1"/>
          </p:cNvSpPr>
          <p:nvPr>
            <p:ph type="body" idx="27"/>
          </p:nvPr>
        </p:nvSpPr>
        <p:spPr>
          <a:xfrm>
            <a:off x="6084917" y="2489723"/>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8" name="Google Shape;1418;p59"/>
          <p:cNvSpPr txBox="1">
            <a:spLocks noGrp="1"/>
          </p:cNvSpPr>
          <p:nvPr>
            <p:ph type="body" idx="28"/>
          </p:nvPr>
        </p:nvSpPr>
        <p:spPr>
          <a:xfrm>
            <a:off x="6084917" y="3143250"/>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19" name="Google Shape;1419;p59"/>
          <p:cNvSpPr txBox="1">
            <a:spLocks noGrp="1"/>
          </p:cNvSpPr>
          <p:nvPr>
            <p:ph type="body" idx="29"/>
          </p:nvPr>
        </p:nvSpPr>
        <p:spPr>
          <a:xfrm>
            <a:off x="498764" y="337319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0" name="Google Shape;1420;p59"/>
          <p:cNvSpPr txBox="1">
            <a:spLocks noGrp="1"/>
          </p:cNvSpPr>
          <p:nvPr>
            <p:ph type="body" idx="30"/>
          </p:nvPr>
        </p:nvSpPr>
        <p:spPr>
          <a:xfrm>
            <a:off x="498764" y="350027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1" name="Google Shape;1421;p59"/>
          <p:cNvSpPr txBox="1">
            <a:spLocks noGrp="1"/>
          </p:cNvSpPr>
          <p:nvPr>
            <p:ph type="body" idx="31"/>
          </p:nvPr>
        </p:nvSpPr>
        <p:spPr>
          <a:xfrm>
            <a:off x="498764" y="3627344"/>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2" name="Google Shape;1422;p59"/>
          <p:cNvSpPr txBox="1">
            <a:spLocks noGrp="1"/>
          </p:cNvSpPr>
          <p:nvPr>
            <p:ph type="body" idx="32"/>
          </p:nvPr>
        </p:nvSpPr>
        <p:spPr>
          <a:xfrm>
            <a:off x="498764"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3" name="Google Shape;1423;p59"/>
          <p:cNvSpPr txBox="1">
            <a:spLocks noGrp="1"/>
          </p:cNvSpPr>
          <p:nvPr>
            <p:ph type="body" idx="33"/>
          </p:nvPr>
        </p:nvSpPr>
        <p:spPr>
          <a:xfrm>
            <a:off x="3291840" y="337319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4" name="Google Shape;1424;p59"/>
          <p:cNvSpPr txBox="1">
            <a:spLocks noGrp="1"/>
          </p:cNvSpPr>
          <p:nvPr>
            <p:ph type="body" idx="34"/>
          </p:nvPr>
        </p:nvSpPr>
        <p:spPr>
          <a:xfrm>
            <a:off x="3291840" y="350027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5" name="Google Shape;1425;p59"/>
          <p:cNvSpPr txBox="1">
            <a:spLocks noGrp="1"/>
          </p:cNvSpPr>
          <p:nvPr>
            <p:ph type="body" idx="35"/>
          </p:nvPr>
        </p:nvSpPr>
        <p:spPr>
          <a:xfrm>
            <a:off x="3291840" y="3627344"/>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6" name="Google Shape;1426;p59"/>
          <p:cNvSpPr txBox="1">
            <a:spLocks noGrp="1"/>
          </p:cNvSpPr>
          <p:nvPr>
            <p:ph type="body" idx="36"/>
          </p:nvPr>
        </p:nvSpPr>
        <p:spPr>
          <a:xfrm>
            <a:off x="3291840"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7" name="Google Shape;1427;p59"/>
          <p:cNvSpPr txBox="1">
            <a:spLocks noGrp="1"/>
          </p:cNvSpPr>
          <p:nvPr>
            <p:ph type="body" idx="37"/>
          </p:nvPr>
        </p:nvSpPr>
        <p:spPr>
          <a:xfrm>
            <a:off x="6084917" y="3373195"/>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8" name="Google Shape;1428;p59"/>
          <p:cNvSpPr txBox="1">
            <a:spLocks noGrp="1"/>
          </p:cNvSpPr>
          <p:nvPr>
            <p:ph type="body" idx="38"/>
          </p:nvPr>
        </p:nvSpPr>
        <p:spPr>
          <a:xfrm>
            <a:off x="6084917" y="3500270"/>
            <a:ext cx="25602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29" name="Google Shape;1429;p59"/>
          <p:cNvSpPr txBox="1">
            <a:spLocks noGrp="1"/>
          </p:cNvSpPr>
          <p:nvPr>
            <p:ph type="body" idx="39"/>
          </p:nvPr>
        </p:nvSpPr>
        <p:spPr>
          <a:xfrm>
            <a:off x="6084917" y="3627344"/>
            <a:ext cx="2560200" cy="6534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30" name="Google Shape;1430;p59"/>
          <p:cNvSpPr txBox="1">
            <a:spLocks noGrp="1"/>
          </p:cNvSpPr>
          <p:nvPr>
            <p:ph type="body" idx="40"/>
          </p:nvPr>
        </p:nvSpPr>
        <p:spPr>
          <a:xfrm>
            <a:off x="6084917" y="4280872"/>
            <a:ext cx="25602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31" name="Google Shape;1431;p59"/>
          <p:cNvSpPr txBox="1">
            <a:spLocks noGrp="1"/>
          </p:cNvSpPr>
          <p:nvPr>
            <p:ph type="ftr" idx="11"/>
          </p:nvPr>
        </p:nvSpPr>
        <p:spPr>
          <a:xfrm>
            <a:off x="503671" y="4463918"/>
            <a:ext cx="81381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432" name="Google Shape;1432;p59"/>
          <p:cNvSpPr txBox="1">
            <a:spLocks noGrp="1"/>
          </p:cNvSpPr>
          <p:nvPr>
            <p:ph type="body" idx="41"/>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33" name="Google Shape;1433;p59"/>
          <p:cNvSpPr txBox="1">
            <a:spLocks noGrp="1"/>
          </p:cNvSpPr>
          <p:nvPr>
            <p:ph type="body" idx="42"/>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34" name="Google Shape;1434;p59"/>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5" name="Google Shape;1435;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NAV - Closing Slide">
  <p:cSld name="NAV - Closing Slide">
    <p:bg>
      <p:bgPr>
        <a:gradFill>
          <a:gsLst>
            <a:gs pos="0">
              <a:srgbClr val="554B8F"/>
            </a:gs>
            <a:gs pos="100000">
              <a:srgbClr val="4988C5"/>
            </a:gs>
          </a:gsLst>
          <a:lin ang="0" scaled="0"/>
        </a:gradFill>
        <a:effectLst/>
      </p:bgPr>
    </p:bg>
    <p:spTree>
      <p:nvGrpSpPr>
        <p:cNvPr id="1" name="Shape 1436"/>
        <p:cNvGrpSpPr/>
        <p:nvPr/>
      </p:nvGrpSpPr>
      <p:grpSpPr>
        <a:xfrm>
          <a:off x="0" y="0"/>
          <a:ext cx="0" cy="0"/>
          <a:chOff x="0" y="0"/>
          <a:chExt cx="0" cy="0"/>
        </a:xfrm>
      </p:grpSpPr>
      <p:pic>
        <p:nvPicPr>
          <p:cNvPr id="1437" name="Google Shape;1437;p60"/>
          <p:cNvPicPr preferRelativeResize="0"/>
          <p:nvPr/>
        </p:nvPicPr>
        <p:blipFill rotWithShape="1">
          <a:blip r:embed="rId2">
            <a:alphaModFix/>
          </a:blip>
          <a:srcRect/>
          <a:stretch/>
        </p:blipFill>
        <p:spPr>
          <a:xfrm>
            <a:off x="-277869" y="-8686800"/>
            <a:ext cx="1433325" cy="212598"/>
          </a:xfrm>
          <a:prstGeom prst="rect">
            <a:avLst/>
          </a:prstGeom>
          <a:noFill/>
          <a:ln>
            <a:noFill/>
          </a:ln>
        </p:spPr>
      </p:pic>
      <p:sp>
        <p:nvSpPr>
          <p:cNvPr id="1438" name="Google Shape;1438;p60"/>
          <p:cNvSpPr txBox="1">
            <a:spLocks noGrp="1"/>
          </p:cNvSpPr>
          <p:nvPr>
            <p:ph type="title"/>
          </p:nvPr>
        </p:nvSpPr>
        <p:spPr>
          <a:xfrm>
            <a:off x="2771306" y="3486150"/>
            <a:ext cx="3601500" cy="496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9" name="Google Shape;1439;p60"/>
          <p:cNvSpPr/>
          <p:nvPr/>
        </p:nvSpPr>
        <p:spPr>
          <a:xfrm>
            <a:off x="3359976" y="714122"/>
            <a:ext cx="2420708" cy="2226838"/>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1440" name="Google Shape;1440;p60"/>
          <p:cNvGrpSpPr/>
          <p:nvPr/>
        </p:nvGrpSpPr>
        <p:grpSpPr>
          <a:xfrm>
            <a:off x="3356721" y="699680"/>
            <a:ext cx="2428357" cy="2244719"/>
            <a:chOff x="-2286001" y="463550"/>
            <a:chExt cx="1981200" cy="1831975"/>
          </a:xfrm>
        </p:grpSpPr>
        <p:sp>
          <p:nvSpPr>
            <p:cNvPr id="1441" name="Google Shape;1441;p60"/>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2" name="Google Shape;1442;p60"/>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3" name="Google Shape;1443;p60"/>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4" name="Google Shape;1444;p60"/>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5" name="Google Shape;1445;p60"/>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6" name="Google Shape;1446;p60"/>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7" name="Google Shape;1447;p60"/>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8" name="Google Shape;1448;p60"/>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9" name="Google Shape;1449;p60"/>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50" name="Google Shape;1450;p60"/>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51" name="Google Shape;1451;p60"/>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cxnSp>
        <p:nvCxnSpPr>
          <p:cNvPr id="1452" name="Google Shape;1452;p60"/>
          <p:cNvCxnSpPr/>
          <p:nvPr/>
        </p:nvCxnSpPr>
        <p:spPr>
          <a:xfrm>
            <a:off x="4363021" y="3330727"/>
            <a:ext cx="417900" cy="0"/>
          </a:xfrm>
          <a:prstGeom prst="straightConnector1">
            <a:avLst/>
          </a:prstGeom>
          <a:noFill/>
          <a:ln w="12700" cap="flat" cmpd="sng">
            <a:solidFill>
              <a:schemeClr val="lt1">
                <a:alpha val="29020"/>
              </a:schemeClr>
            </a:solidFill>
            <a:prstDash val="solid"/>
            <a:round/>
            <a:headEnd type="none" w="sm" len="sm"/>
            <a:tailEnd type="none" w="sm" len="sm"/>
          </a:ln>
        </p:spPr>
      </p:cxnSp>
      <p:sp>
        <p:nvSpPr>
          <p:cNvPr id="1453" name="Google Shape;1453;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NAV - Title Slide 3">
  <p:cSld name="NAV - Title Slide 3">
    <p:bg>
      <p:bgPr>
        <a:gradFill>
          <a:gsLst>
            <a:gs pos="0">
              <a:srgbClr val="110425"/>
            </a:gs>
            <a:gs pos="50000">
              <a:schemeClr val="accent1"/>
            </a:gs>
            <a:gs pos="100000">
              <a:schemeClr val="accent2"/>
            </a:gs>
          </a:gsLst>
          <a:lin ang="5400012" scaled="0"/>
        </a:gradFill>
        <a:effectLst/>
      </p:bgPr>
    </p:bg>
    <p:spTree>
      <p:nvGrpSpPr>
        <p:cNvPr id="1" name="Shape 129"/>
        <p:cNvGrpSpPr/>
        <p:nvPr/>
      </p:nvGrpSpPr>
      <p:grpSpPr>
        <a:xfrm>
          <a:off x="0" y="0"/>
          <a:ext cx="0" cy="0"/>
          <a:chOff x="0" y="0"/>
          <a:chExt cx="0" cy="0"/>
        </a:xfrm>
      </p:grpSpPr>
      <p:pic>
        <p:nvPicPr>
          <p:cNvPr id="130" name="Google Shape;130;p7"/>
          <p:cNvPicPr preferRelativeResize="0"/>
          <p:nvPr/>
        </p:nvPicPr>
        <p:blipFill rotWithShape="1">
          <a:blip r:embed="rId2">
            <a:alphaModFix/>
          </a:blip>
          <a:srcRect/>
          <a:stretch/>
        </p:blipFill>
        <p:spPr>
          <a:xfrm>
            <a:off x="411587" y="534924"/>
            <a:ext cx="1433325" cy="212598"/>
          </a:xfrm>
          <a:prstGeom prst="rect">
            <a:avLst/>
          </a:prstGeom>
          <a:noFill/>
          <a:ln>
            <a:noFill/>
          </a:ln>
        </p:spPr>
      </p:pic>
      <p:pic>
        <p:nvPicPr>
          <p:cNvPr id="131" name="Google Shape;131;p7" descr="\\fon2f2\u_t1257873447\tarter\My Documents\EPS\GitLab\Template - 604614612\Assets\mathew-schwartz-397471-unsplash.jpg"/>
          <p:cNvPicPr preferRelativeResize="0"/>
          <p:nvPr/>
        </p:nvPicPr>
        <p:blipFill rotWithShape="1">
          <a:blip r:embed="rId3">
            <a:alphaModFix/>
          </a:blip>
          <a:srcRect l="2353" t="11957" r="3872" b="8903"/>
          <a:stretch/>
        </p:blipFill>
        <p:spPr>
          <a:xfrm>
            <a:off x="-1" y="-1"/>
            <a:ext cx="9144000" cy="5143500"/>
          </a:xfrm>
          <a:prstGeom prst="rect">
            <a:avLst/>
          </a:prstGeom>
          <a:noFill/>
          <a:ln>
            <a:noFill/>
          </a:ln>
        </p:spPr>
      </p:pic>
      <p:sp>
        <p:nvSpPr>
          <p:cNvPr id="132" name="Google Shape;132;p7"/>
          <p:cNvSpPr/>
          <p:nvPr/>
        </p:nvSpPr>
        <p:spPr>
          <a:xfrm>
            <a:off x="-1" y="-1"/>
            <a:ext cx="9144000" cy="5143500"/>
          </a:xfrm>
          <a:prstGeom prst="rect">
            <a:avLst/>
          </a:prstGeom>
          <a:gradFill>
            <a:gsLst>
              <a:gs pos="0">
                <a:srgbClr val="110425">
                  <a:alpha val="83921"/>
                </a:srgbClr>
              </a:gs>
              <a:gs pos="50000">
                <a:srgbClr val="380E74">
                  <a:alpha val="83921"/>
                </a:srgbClr>
              </a:gs>
              <a:gs pos="100000">
                <a:srgbClr val="6E49CC">
                  <a:alpha val="8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133" name="Google Shape;133;p7"/>
          <p:cNvSpPr txBox="1">
            <a:spLocks noGrp="1"/>
          </p:cNvSpPr>
          <p:nvPr>
            <p:ph type="title"/>
          </p:nvPr>
        </p:nvSpPr>
        <p:spPr>
          <a:xfrm>
            <a:off x="2982816" y="3028950"/>
            <a:ext cx="3402600" cy="496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p7"/>
          <p:cNvSpPr txBox="1">
            <a:spLocks noGrp="1"/>
          </p:cNvSpPr>
          <p:nvPr>
            <p:ph type="body" idx="1"/>
          </p:nvPr>
        </p:nvSpPr>
        <p:spPr>
          <a:xfrm>
            <a:off x="2982816" y="3591710"/>
            <a:ext cx="3402600" cy="2178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SzPts val="1600"/>
              <a:buFont typeface="Arial"/>
              <a:buNone/>
              <a:defRPr sz="1400" b="0">
                <a:solidFill>
                  <a:schemeClr val="lt1"/>
                </a:solidFill>
                <a:latin typeface="Source Sans Pro"/>
                <a:ea typeface="Source Sans Pro"/>
                <a:cs typeface="Source Sans Pro"/>
                <a:sym typeface="Source Sans Pro"/>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35" name="Google Shape;135;p7"/>
          <p:cNvSpPr txBox="1">
            <a:spLocks noGrp="1"/>
          </p:cNvSpPr>
          <p:nvPr>
            <p:ph type="body" idx="2"/>
          </p:nvPr>
        </p:nvSpPr>
        <p:spPr>
          <a:xfrm>
            <a:off x="2982816" y="3845859"/>
            <a:ext cx="3402600" cy="187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200"/>
              <a:buNone/>
              <a:defRPr sz="1100" b="0">
                <a:solidFill>
                  <a:schemeClr val="lt1"/>
                </a:solidFill>
                <a:latin typeface="Source Sans Pro"/>
                <a:ea typeface="Source Sans Pro"/>
                <a:cs typeface="Source Sans Pro"/>
                <a:sym typeface="Source Sans Pro"/>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grpSp>
        <p:nvGrpSpPr>
          <p:cNvPr id="136" name="Google Shape;136;p7"/>
          <p:cNvGrpSpPr/>
          <p:nvPr/>
        </p:nvGrpSpPr>
        <p:grpSpPr>
          <a:xfrm>
            <a:off x="2821965" y="1765905"/>
            <a:ext cx="3499834" cy="1088367"/>
            <a:chOff x="1192340" y="2749506"/>
            <a:chExt cx="3845126" cy="1196008"/>
          </a:xfrm>
        </p:grpSpPr>
        <p:grpSp>
          <p:nvGrpSpPr>
            <p:cNvPr id="137" name="Google Shape;137;p7"/>
            <p:cNvGrpSpPr/>
            <p:nvPr/>
          </p:nvGrpSpPr>
          <p:grpSpPr>
            <a:xfrm>
              <a:off x="2710224" y="3020715"/>
              <a:ext cx="2327243" cy="648500"/>
              <a:chOff x="4659949" y="-5410200"/>
              <a:chExt cx="3138984" cy="874697"/>
            </a:xfrm>
          </p:grpSpPr>
          <p:sp>
            <p:nvSpPr>
              <p:cNvPr id="138" name="Google Shape;138;p7"/>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39" name="Google Shape;139;p7"/>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0" name="Google Shape;140;p7"/>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1" name="Google Shape;141;p7"/>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2" name="Google Shape;142;p7"/>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3" name="Google Shape;143;p7"/>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4" name="Google Shape;144;p7"/>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145" name="Google Shape;145;p7"/>
            <p:cNvGrpSpPr/>
            <p:nvPr/>
          </p:nvGrpSpPr>
          <p:grpSpPr>
            <a:xfrm>
              <a:off x="1192340" y="2749506"/>
              <a:ext cx="1294013" cy="1196008"/>
              <a:chOff x="1192281" y="1241015"/>
              <a:chExt cx="1306820" cy="1207967"/>
            </a:xfrm>
          </p:grpSpPr>
          <p:sp>
            <p:nvSpPr>
              <p:cNvPr id="146" name="Google Shape;146;p7"/>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147" name="Google Shape;147;p7"/>
              <p:cNvGrpSpPr/>
              <p:nvPr/>
            </p:nvGrpSpPr>
            <p:grpSpPr>
              <a:xfrm>
                <a:off x="1194283" y="1241015"/>
                <a:ext cx="1304818" cy="1206539"/>
                <a:chOff x="-2286001" y="463550"/>
                <a:chExt cx="1981200" cy="1831975"/>
              </a:xfrm>
            </p:grpSpPr>
            <p:sp>
              <p:nvSpPr>
                <p:cNvPr id="148" name="Google Shape;148;p7"/>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49" name="Google Shape;149;p7"/>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0" name="Google Shape;150;p7"/>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1" name="Google Shape;151;p7"/>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2" name="Google Shape;152;p7"/>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3" name="Google Shape;153;p7"/>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4" name="Google Shape;154;p7"/>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5" name="Google Shape;155;p7"/>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6" name="Google Shape;156;p7"/>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7" name="Google Shape;157;p7"/>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58" name="Google Shape;158;p7"/>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cxnSp>
        <p:nvCxnSpPr>
          <p:cNvPr id="159" name="Google Shape;159;p7"/>
          <p:cNvCxnSpPr/>
          <p:nvPr/>
        </p:nvCxnSpPr>
        <p:spPr>
          <a:xfrm>
            <a:off x="4304338" y="2936392"/>
            <a:ext cx="535200" cy="0"/>
          </a:xfrm>
          <a:prstGeom prst="straightConnector1">
            <a:avLst/>
          </a:prstGeom>
          <a:noFill/>
          <a:ln w="12700" cap="flat" cmpd="sng">
            <a:solidFill>
              <a:schemeClr val="lt1">
                <a:alpha val="29020"/>
              </a:schemeClr>
            </a:solidFill>
            <a:prstDash val="solid"/>
            <a:round/>
            <a:headEnd type="none" w="sm" len="sm"/>
            <a:tailEnd type="none" w="sm" len="sm"/>
          </a:ln>
        </p:spPr>
      </p:cxnSp>
      <p:sp>
        <p:nvSpPr>
          <p:cNvPr id="160" name="Google Shape;160;p7"/>
          <p:cNvSpPr txBox="1">
            <a:spLocks noGrp="1"/>
          </p:cNvSpPr>
          <p:nvPr>
            <p:ph type="body" idx="3"/>
          </p:nvPr>
        </p:nvSpPr>
        <p:spPr>
          <a:xfrm>
            <a:off x="9259520" y="4952686"/>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61" name="Google Shape;161;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SC - Legal Disclaimer">
  <p:cSld name="DISC - Legal Disclaimer">
    <p:spTree>
      <p:nvGrpSpPr>
        <p:cNvPr id="1" name="Shape 1454"/>
        <p:cNvGrpSpPr/>
        <p:nvPr/>
      </p:nvGrpSpPr>
      <p:grpSpPr>
        <a:xfrm>
          <a:off x="0" y="0"/>
          <a:ext cx="0" cy="0"/>
          <a:chOff x="0" y="0"/>
          <a:chExt cx="0" cy="0"/>
        </a:xfrm>
      </p:grpSpPr>
      <p:sp>
        <p:nvSpPr>
          <p:cNvPr id="1455" name="Google Shape;1455;p61"/>
          <p:cNvSpPr txBox="1"/>
          <p:nvPr/>
        </p:nvSpPr>
        <p:spPr>
          <a:xfrm>
            <a:off x="498764" y="377020"/>
            <a:ext cx="8146500" cy="253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2"/>
                </a:solidFill>
                <a:latin typeface="Arial"/>
                <a:ea typeface="Arial"/>
                <a:cs typeface="Arial"/>
                <a:sym typeface="Arial"/>
              </a:rPr>
              <a:t>Legal Disclaimer</a:t>
            </a:r>
            <a:endParaRPr sz="1100" b="0" i="0" u="none" strike="noStrike" cap="none">
              <a:solidFill>
                <a:srgbClr val="000000"/>
              </a:solidFill>
              <a:latin typeface="Arial"/>
              <a:ea typeface="Arial"/>
              <a:cs typeface="Arial"/>
              <a:sym typeface="Arial"/>
            </a:endParaRPr>
          </a:p>
        </p:txBody>
      </p:sp>
      <p:sp>
        <p:nvSpPr>
          <p:cNvPr id="1456" name="Google Shape;1456;p61"/>
          <p:cNvSpPr txBox="1">
            <a:spLocks noGrp="1"/>
          </p:cNvSpPr>
          <p:nvPr>
            <p:ph type="body" idx="1"/>
          </p:nvPr>
        </p:nvSpPr>
        <p:spPr>
          <a:xfrm>
            <a:off x="498764" y="1371600"/>
            <a:ext cx="8138100" cy="3025500"/>
          </a:xfrm>
          <a:prstGeom prst="rect">
            <a:avLst/>
          </a:prstGeom>
          <a:noFill/>
          <a:ln>
            <a:noFill/>
          </a:ln>
        </p:spPr>
        <p:txBody>
          <a:bodyPr spcFirstLastPara="1" wrap="square" lIns="0" tIns="34275" rIns="0" bIns="68575"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57" name="Google Shape;1457;p61"/>
          <p:cNvSpPr txBox="1"/>
          <p:nvPr/>
        </p:nvSpPr>
        <p:spPr>
          <a:xfrm>
            <a:off x="498764" y="4660025"/>
            <a:ext cx="8138100" cy="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chemeClr val="dk1"/>
                </a:solidFill>
                <a:latin typeface="Arial"/>
                <a:ea typeface="Arial"/>
                <a:cs typeface="Arial"/>
                <a:sym typeface="Arial"/>
              </a:rPr>
              <a:t>© Morgan Stanley and/or certain of its affiliates. All rights reserved.</a:t>
            </a:r>
            <a:endParaRPr sz="500" b="0" i="0" u="none" strike="noStrike" cap="none">
              <a:solidFill>
                <a:schemeClr val="dk1"/>
              </a:solidFill>
              <a:latin typeface="Arial"/>
              <a:ea typeface="Arial"/>
              <a:cs typeface="Arial"/>
              <a:sym typeface="Arial"/>
            </a:endParaRPr>
          </a:p>
        </p:txBody>
      </p:sp>
      <p:sp>
        <p:nvSpPr>
          <p:cNvPr id="1458" name="Google Shape;1458;p61"/>
          <p:cNvSpPr txBox="1">
            <a:spLocks noGrp="1"/>
          </p:cNvSpPr>
          <p:nvPr>
            <p:ph type="body" idx="2"/>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59" name="Google Shape;1459;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W - P - Blank 1">
  <p:cSld name="FW - P - Blank_1">
    <p:spTree>
      <p:nvGrpSpPr>
        <p:cNvPr id="1" name="Shape 1460"/>
        <p:cNvGrpSpPr/>
        <p:nvPr/>
      </p:nvGrpSpPr>
      <p:grpSpPr>
        <a:xfrm>
          <a:off x="0" y="0"/>
          <a:ext cx="0" cy="0"/>
          <a:chOff x="0" y="0"/>
          <a:chExt cx="0" cy="0"/>
        </a:xfrm>
      </p:grpSpPr>
      <p:sp>
        <p:nvSpPr>
          <p:cNvPr id="1461" name="Google Shape;1461;p62"/>
          <p:cNvSpPr txBox="1">
            <a:spLocks noGrp="1"/>
          </p:cNvSpPr>
          <p:nvPr>
            <p:ph type="body" idx="1"/>
          </p:nvPr>
        </p:nvSpPr>
        <p:spPr>
          <a:xfrm>
            <a:off x="499340" y="644652"/>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62" name="Google Shape;1462;p62"/>
          <p:cNvSpPr txBox="1">
            <a:spLocks noGrp="1"/>
          </p:cNvSpPr>
          <p:nvPr>
            <p:ph type="ftr" idx="11"/>
          </p:nvPr>
        </p:nvSpPr>
        <p:spPr>
          <a:xfrm>
            <a:off x="503672" y="4464558"/>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463" name="Google Shape;1463;p62"/>
          <p:cNvSpPr txBox="1">
            <a:spLocks noGrp="1"/>
          </p:cNvSpPr>
          <p:nvPr>
            <p:ph type="body" idx="2"/>
          </p:nvPr>
        </p:nvSpPr>
        <p:spPr>
          <a:xfrm>
            <a:off x="6088969" y="4910328"/>
            <a:ext cx="2269500" cy="924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cap="none">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64" name="Google Shape;1464;p62"/>
          <p:cNvSpPr txBox="1">
            <a:spLocks noGrp="1"/>
          </p:cNvSpPr>
          <p:nvPr>
            <p:ph type="body" idx="3"/>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65" name="Google Shape;1465;p62"/>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W - P - 1 Placeholder 1">
  <p:cSld name="FW - P - 1 Placeholder_1">
    <p:spTree>
      <p:nvGrpSpPr>
        <p:cNvPr id="1" name="Shape 1466"/>
        <p:cNvGrpSpPr/>
        <p:nvPr/>
      </p:nvGrpSpPr>
      <p:grpSpPr>
        <a:xfrm>
          <a:off x="0" y="0"/>
          <a:ext cx="0" cy="0"/>
          <a:chOff x="0" y="0"/>
          <a:chExt cx="0" cy="0"/>
        </a:xfrm>
      </p:grpSpPr>
      <p:sp>
        <p:nvSpPr>
          <p:cNvPr id="1467" name="Google Shape;1467;p63"/>
          <p:cNvSpPr txBox="1">
            <a:spLocks noGrp="1"/>
          </p:cNvSpPr>
          <p:nvPr>
            <p:ph type="body" idx="1"/>
          </p:nvPr>
        </p:nvSpPr>
        <p:spPr>
          <a:xfrm>
            <a:off x="498764" y="656889"/>
            <a:ext cx="8146500" cy="211800"/>
          </a:xfrm>
          <a:prstGeom prst="rect">
            <a:avLst/>
          </a:prstGeom>
          <a:noFill/>
          <a:ln>
            <a:noFill/>
          </a:ln>
        </p:spPr>
        <p:txBody>
          <a:bodyPr spcFirstLastPara="1" wrap="square" lIns="0" tIns="0" rIns="34275" bIns="0" anchor="t" anchorCtr="0">
            <a:noAutofit/>
          </a:bodyPr>
          <a:lstStyle>
            <a:lvl1pPr marL="457200" lvl="0" indent="-228600" algn="l" rtl="0">
              <a:lnSpc>
                <a:spcPct val="100000"/>
              </a:lnSpc>
              <a:spcBef>
                <a:spcPts val="0"/>
              </a:spcBef>
              <a:spcAft>
                <a:spcPts val="0"/>
              </a:spcAft>
              <a:buSzPts val="1200"/>
              <a:buNone/>
              <a:defRPr sz="1100" b="1">
                <a:solidFill>
                  <a:schemeClr val="dk2"/>
                </a:solidFill>
              </a:defRPr>
            </a:lvl1pPr>
            <a:lvl2pPr marL="914400" lvl="1" indent="-317500" algn="l" rtl="0">
              <a:lnSpc>
                <a:spcPct val="100000"/>
              </a:lnSpc>
              <a:spcBef>
                <a:spcPts val="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68" name="Google Shape;1468;p63"/>
          <p:cNvSpPr txBox="1">
            <a:spLocks noGrp="1"/>
          </p:cNvSpPr>
          <p:nvPr>
            <p:ph type="body" idx="2"/>
          </p:nvPr>
        </p:nvSpPr>
        <p:spPr>
          <a:xfrm>
            <a:off x="498764" y="1085850"/>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900"/>
              <a:buNone/>
              <a:defRPr sz="800" b="1">
                <a:solidFill>
                  <a:schemeClr val="dk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69" name="Google Shape;1469;p63"/>
          <p:cNvSpPr txBox="1">
            <a:spLocks noGrp="1"/>
          </p:cNvSpPr>
          <p:nvPr>
            <p:ph type="body" idx="3"/>
          </p:nvPr>
        </p:nvSpPr>
        <p:spPr>
          <a:xfrm>
            <a:off x="498764" y="1212925"/>
            <a:ext cx="8146500" cy="12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600">
                <a:solidFill>
                  <a:srgbClr val="3E3E3E"/>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70" name="Google Shape;1470;p63"/>
          <p:cNvSpPr txBox="1">
            <a:spLocks noGrp="1"/>
          </p:cNvSpPr>
          <p:nvPr>
            <p:ph type="body" idx="4"/>
          </p:nvPr>
        </p:nvSpPr>
        <p:spPr>
          <a:xfrm>
            <a:off x="498764" y="1340000"/>
            <a:ext cx="8146500" cy="2934900"/>
          </a:xfrm>
          <a:prstGeom prst="rect">
            <a:avLst/>
          </a:prstGeom>
          <a:noFill/>
          <a:ln>
            <a:noFill/>
          </a:ln>
        </p:spPr>
        <p:txBody>
          <a:bodyPr spcFirstLastPara="1" wrap="square" lIns="0" tIns="34275" rIns="0" bIns="68575" anchor="t" anchorCtr="0">
            <a:noAutofit/>
          </a:bodyPr>
          <a:lstStyle>
            <a:lvl1pPr marL="457200" lvl="0" indent="-273050" algn="l" rtl="0">
              <a:lnSpc>
                <a:spcPct val="100000"/>
              </a:lnSpc>
              <a:spcBef>
                <a:spcPts val="0"/>
              </a:spcBef>
              <a:spcAft>
                <a:spcPts val="0"/>
              </a:spcAft>
              <a:buClr>
                <a:srgbClr val="3E3E3E"/>
              </a:buClr>
              <a:buSzPts val="700"/>
              <a:buChar char="•"/>
              <a:defRPr>
                <a:solidFill>
                  <a:srgbClr val="3E3E3E"/>
                </a:solidFill>
              </a:defRPr>
            </a:lvl1pPr>
            <a:lvl2pPr marL="914400" lvl="1" indent="-266700" algn="l" rtl="0">
              <a:lnSpc>
                <a:spcPct val="100000"/>
              </a:lnSpc>
              <a:spcBef>
                <a:spcPts val="300"/>
              </a:spcBef>
              <a:spcAft>
                <a:spcPts val="0"/>
              </a:spcAft>
              <a:buClr>
                <a:srgbClr val="3E3E3E"/>
              </a:buClr>
              <a:buSzPts val="600"/>
              <a:buChar char="–"/>
              <a:defRPr>
                <a:solidFill>
                  <a:srgbClr val="3E3E3E"/>
                </a:solidFill>
              </a:defRPr>
            </a:lvl2pPr>
            <a:lvl3pPr marL="1371600" lvl="2" indent="-266700" algn="l" rtl="0">
              <a:lnSpc>
                <a:spcPct val="100000"/>
              </a:lnSpc>
              <a:spcBef>
                <a:spcPts val="300"/>
              </a:spcBef>
              <a:spcAft>
                <a:spcPts val="0"/>
              </a:spcAft>
              <a:buClr>
                <a:srgbClr val="3E3E3E"/>
              </a:buClr>
              <a:buSzPts val="600"/>
              <a:buChar char="o"/>
              <a:defRPr>
                <a:solidFill>
                  <a:srgbClr val="3E3E3E"/>
                </a:solidFill>
              </a:defRPr>
            </a:lvl3pPr>
            <a:lvl4pPr marL="1828800" lvl="3" indent="-266700" algn="l" rtl="0">
              <a:lnSpc>
                <a:spcPct val="100000"/>
              </a:lnSpc>
              <a:spcBef>
                <a:spcPts val="300"/>
              </a:spcBef>
              <a:spcAft>
                <a:spcPts val="0"/>
              </a:spcAft>
              <a:buClr>
                <a:srgbClr val="3E3E3E"/>
              </a:buClr>
              <a:buSzPts val="600"/>
              <a:buChar char="»"/>
              <a:defRPr>
                <a:solidFill>
                  <a:srgbClr val="3E3E3E"/>
                </a:solidFill>
              </a:defRPr>
            </a:lvl4pPr>
            <a:lvl5pPr marL="2286000" lvl="4" indent="-228600" algn="l" rtl="0">
              <a:lnSpc>
                <a:spcPct val="100000"/>
              </a:lnSpc>
              <a:spcBef>
                <a:spcPts val="300"/>
              </a:spcBef>
              <a:spcAft>
                <a:spcPts val="0"/>
              </a:spcAft>
              <a:buClr>
                <a:schemeClr val="dk2"/>
              </a:buClr>
              <a:buSzPts val="700"/>
              <a:buNone/>
              <a:defRPr>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71" name="Google Shape;1471;p63"/>
          <p:cNvSpPr txBox="1">
            <a:spLocks noGrp="1"/>
          </p:cNvSpPr>
          <p:nvPr>
            <p:ph type="body" idx="5"/>
          </p:nvPr>
        </p:nvSpPr>
        <p:spPr>
          <a:xfrm>
            <a:off x="498764" y="4280872"/>
            <a:ext cx="8146500" cy="72600"/>
          </a:xfrm>
          <a:prstGeom prst="rect">
            <a:avLst/>
          </a:prstGeom>
          <a:noFill/>
          <a:ln>
            <a:noFill/>
          </a:ln>
        </p:spPr>
        <p:txBody>
          <a:bodyPr spcFirstLastPara="1" wrap="square" lIns="0" tIns="13700" rIns="0" bIns="0" anchor="t" anchorCtr="0">
            <a:noAutofit/>
          </a:bodyPr>
          <a:lstStyle>
            <a:lvl1pPr marL="457200" lvl="0" indent="-228600" algn="l" rtl="0">
              <a:lnSpc>
                <a:spcPct val="100000"/>
              </a:lnSpc>
              <a:spcBef>
                <a:spcPts val="0"/>
              </a:spcBef>
              <a:spcAft>
                <a:spcPts val="0"/>
              </a:spcAft>
              <a:buSzPts val="500"/>
              <a:buNone/>
              <a:defRPr sz="500"/>
            </a:lvl1pPr>
            <a:lvl2pPr marL="914400" lvl="1" indent="-260350" algn="l" rtl="0">
              <a:lnSpc>
                <a:spcPct val="100000"/>
              </a:lnSpc>
              <a:spcBef>
                <a:spcPts val="300"/>
              </a:spcBef>
              <a:spcAft>
                <a:spcPts val="0"/>
              </a:spcAft>
              <a:buSzPts val="500"/>
              <a:buChar char="–"/>
              <a:defRPr sz="500">
                <a:solidFill>
                  <a:schemeClr val="dk1"/>
                </a:solidFill>
                <a:latin typeface="Arial"/>
                <a:ea typeface="Arial"/>
                <a:cs typeface="Arial"/>
                <a:sym typeface="Arial"/>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72" name="Google Shape;1472;p63"/>
          <p:cNvSpPr txBox="1">
            <a:spLocks noGrp="1"/>
          </p:cNvSpPr>
          <p:nvPr>
            <p:ph type="ftr" idx="11"/>
          </p:nvPr>
        </p:nvSpPr>
        <p:spPr>
          <a:xfrm>
            <a:off x="503672" y="4463929"/>
            <a:ext cx="8142000" cy="193800"/>
          </a:xfrm>
          <a:prstGeom prst="rect">
            <a:avLst/>
          </a:prstGeom>
          <a:noFill/>
          <a:ln>
            <a:noFill/>
          </a:ln>
        </p:spPr>
        <p:txBody>
          <a:bodyPr spcFirstLastPara="1" wrap="square" lIns="0" tIns="34275" rIns="68575" bIns="34275" anchor="b" anchorCtr="0">
            <a:noAutofit/>
          </a:bodyPr>
          <a:lstStyle>
            <a:lvl1pPr marR="0" lvl="0" algn="l" rtl="0">
              <a:lnSpc>
                <a:spcPct val="90000"/>
              </a:lnSpc>
              <a:spcBef>
                <a:spcPts val="0"/>
              </a:spcBef>
              <a:spcAft>
                <a:spcPts val="0"/>
              </a:spcAft>
              <a:buClr>
                <a:srgbClr val="000000"/>
              </a:buClr>
              <a:buSzPts val="11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1473" name="Google Shape;1473;p63"/>
          <p:cNvSpPr txBox="1">
            <a:spLocks noGrp="1"/>
          </p:cNvSpPr>
          <p:nvPr>
            <p:ph type="title"/>
          </p:nvPr>
        </p:nvSpPr>
        <p:spPr>
          <a:xfrm>
            <a:off x="499340"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ull Title + Content">
  <p:cSld name="CUSTOM">
    <p:bg>
      <p:bgPr>
        <a:solidFill>
          <a:srgbClr val="FFFFFF"/>
        </a:solidFill>
        <a:effectLst/>
      </p:bgPr>
    </p:bg>
    <p:spTree>
      <p:nvGrpSpPr>
        <p:cNvPr id="1" name="Shape 1474"/>
        <p:cNvGrpSpPr/>
        <p:nvPr/>
      </p:nvGrpSpPr>
      <p:grpSpPr>
        <a:xfrm>
          <a:off x="0" y="0"/>
          <a:ext cx="0" cy="0"/>
          <a:chOff x="0" y="0"/>
          <a:chExt cx="0" cy="0"/>
        </a:xfrm>
      </p:grpSpPr>
      <p:sp>
        <p:nvSpPr>
          <p:cNvPr id="1475" name="Google Shape;1475;p64"/>
          <p:cNvSpPr txBox="1">
            <a:spLocks noGrp="1"/>
          </p:cNvSpPr>
          <p:nvPr>
            <p:ph type="title"/>
          </p:nvPr>
        </p:nvSpPr>
        <p:spPr>
          <a:xfrm>
            <a:off x="1189150" y="295700"/>
            <a:ext cx="6906000" cy="534600"/>
          </a:xfrm>
          <a:prstGeom prst="rect">
            <a:avLst/>
          </a:prstGeom>
        </p:spPr>
        <p:txBody>
          <a:bodyPr spcFirstLastPara="1" wrap="square" lIns="0" tIns="34275" rIns="34275" bIns="0" anchor="t" anchorCtr="0">
            <a:noAutofit/>
          </a:bodyPr>
          <a:lstStyle>
            <a:lvl1pPr lvl="0" rtl="0">
              <a:spcBef>
                <a:spcPts val="0"/>
              </a:spcBef>
              <a:spcAft>
                <a:spcPts val="0"/>
              </a:spcAft>
              <a:buNone/>
              <a:defRPr sz="2600" b="1">
                <a:solidFill>
                  <a:srgbClr val="14125B"/>
                </a:solidFill>
                <a:latin typeface="Source Sans Pro"/>
                <a:ea typeface="Source Sans Pro"/>
                <a:cs typeface="Source Sans Pro"/>
                <a:sym typeface="Source Sans Pr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76" name="Google Shape;1476;p64"/>
          <p:cNvSpPr txBox="1">
            <a:spLocks noGrp="1"/>
          </p:cNvSpPr>
          <p:nvPr>
            <p:ph type="body" idx="1"/>
          </p:nvPr>
        </p:nvSpPr>
        <p:spPr>
          <a:xfrm>
            <a:off x="426025" y="1030425"/>
            <a:ext cx="7952700" cy="2491200"/>
          </a:xfrm>
          <a:prstGeom prst="rect">
            <a:avLst/>
          </a:prstGeom>
        </p:spPr>
        <p:txBody>
          <a:bodyPr spcFirstLastPara="1" wrap="square" lIns="0" tIns="34275" rIns="0" bIns="68575" anchor="t" anchorCtr="0">
            <a:noAutofit/>
          </a:bodyPr>
          <a:lstStyle>
            <a:lvl1pPr marL="457200" lvl="0" indent="-273050" rtl="0">
              <a:lnSpc>
                <a:spcPct val="115000"/>
              </a:lnSpc>
              <a:spcBef>
                <a:spcPts val="0"/>
              </a:spcBef>
              <a:spcAft>
                <a:spcPts val="0"/>
              </a:spcAft>
              <a:buSzPts val="700"/>
              <a:buFont typeface="Source Sans Pro"/>
              <a:buChar char="●"/>
              <a:defRPr>
                <a:latin typeface="Source Sans Pro"/>
                <a:ea typeface="Source Sans Pro"/>
                <a:cs typeface="Source Sans Pro"/>
                <a:sym typeface="Source Sans Pro"/>
              </a:defRPr>
            </a:lvl1pPr>
            <a:lvl2pPr marL="914400" lvl="1" indent="-304800" rtl="0">
              <a:lnSpc>
                <a:spcPct val="115000"/>
              </a:lnSpc>
              <a:spcBef>
                <a:spcPts val="3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292100" rtl="0">
              <a:lnSpc>
                <a:spcPct val="115000"/>
              </a:lnSpc>
              <a:spcBef>
                <a:spcPts val="300"/>
              </a:spcBef>
              <a:spcAft>
                <a:spcPts val="0"/>
              </a:spcAft>
              <a:buSzPts val="1000"/>
              <a:buFont typeface="Source Sans Pro"/>
              <a:buChar char="■"/>
              <a:defRPr sz="1000">
                <a:latin typeface="Source Sans Pro"/>
                <a:ea typeface="Source Sans Pro"/>
                <a:cs typeface="Source Sans Pro"/>
                <a:sym typeface="Source Sans Pro"/>
              </a:defRPr>
            </a:lvl3pPr>
            <a:lvl4pPr marL="1828800" lvl="3" indent="-285750" rtl="0">
              <a:lnSpc>
                <a:spcPct val="115000"/>
              </a:lnSpc>
              <a:spcBef>
                <a:spcPts val="300"/>
              </a:spcBef>
              <a:spcAft>
                <a:spcPts val="0"/>
              </a:spcAft>
              <a:buSzPts val="900"/>
              <a:buFont typeface="Source Sans Pro"/>
              <a:buChar char="●"/>
              <a:defRPr sz="900">
                <a:latin typeface="Source Sans Pro"/>
                <a:ea typeface="Source Sans Pro"/>
                <a:cs typeface="Source Sans Pro"/>
                <a:sym typeface="Source Sans Pro"/>
              </a:defRPr>
            </a:lvl4pPr>
            <a:lvl5pPr marL="2286000" lvl="4" indent="-285750" rtl="0">
              <a:lnSpc>
                <a:spcPct val="115000"/>
              </a:lnSpc>
              <a:spcBef>
                <a:spcPts val="300"/>
              </a:spcBef>
              <a:spcAft>
                <a:spcPts val="0"/>
              </a:spcAft>
              <a:buSzPts val="900"/>
              <a:buFont typeface="Source Sans Pro"/>
              <a:buChar char="○"/>
              <a:defRPr sz="900">
                <a:latin typeface="Source Sans Pro"/>
                <a:ea typeface="Source Sans Pro"/>
                <a:cs typeface="Source Sans Pro"/>
                <a:sym typeface="Source Sans Pro"/>
              </a:defRPr>
            </a:lvl5pPr>
            <a:lvl6pPr marL="2743200" lvl="5" indent="-285750" rtl="0">
              <a:lnSpc>
                <a:spcPct val="115000"/>
              </a:lnSpc>
              <a:spcBef>
                <a:spcPts val="300"/>
              </a:spcBef>
              <a:spcAft>
                <a:spcPts val="0"/>
              </a:spcAft>
              <a:buSzPts val="900"/>
              <a:buFont typeface="Source Sans Pro"/>
              <a:buChar char="■"/>
              <a:defRPr sz="900">
                <a:latin typeface="Source Sans Pro"/>
                <a:ea typeface="Source Sans Pro"/>
                <a:cs typeface="Source Sans Pro"/>
                <a:sym typeface="Source Sans Pro"/>
              </a:defRPr>
            </a:lvl6pPr>
            <a:lvl7pPr marL="3200400" lvl="6" indent="-285750" rtl="0">
              <a:lnSpc>
                <a:spcPct val="115000"/>
              </a:lnSpc>
              <a:spcBef>
                <a:spcPts val="300"/>
              </a:spcBef>
              <a:spcAft>
                <a:spcPts val="0"/>
              </a:spcAft>
              <a:buSzPts val="900"/>
              <a:buFont typeface="Source Sans Pro"/>
              <a:buChar char="●"/>
              <a:defRPr sz="900">
                <a:latin typeface="Source Sans Pro"/>
                <a:ea typeface="Source Sans Pro"/>
                <a:cs typeface="Source Sans Pro"/>
                <a:sym typeface="Source Sans Pro"/>
              </a:defRPr>
            </a:lvl7pPr>
            <a:lvl8pPr marL="3657600" lvl="7" indent="-285750" rtl="0">
              <a:lnSpc>
                <a:spcPct val="115000"/>
              </a:lnSpc>
              <a:spcBef>
                <a:spcPts val="300"/>
              </a:spcBef>
              <a:spcAft>
                <a:spcPts val="0"/>
              </a:spcAft>
              <a:buSzPts val="900"/>
              <a:buFont typeface="Source Sans Pro"/>
              <a:buChar char="○"/>
              <a:defRPr sz="900">
                <a:latin typeface="Source Sans Pro"/>
                <a:ea typeface="Source Sans Pro"/>
                <a:cs typeface="Source Sans Pro"/>
                <a:sym typeface="Source Sans Pro"/>
              </a:defRPr>
            </a:lvl8pPr>
            <a:lvl9pPr marL="4114800" lvl="8" indent="-285750" rtl="0">
              <a:lnSpc>
                <a:spcPct val="115000"/>
              </a:lnSpc>
              <a:spcBef>
                <a:spcPts val="300"/>
              </a:spcBef>
              <a:spcAft>
                <a:spcPts val="0"/>
              </a:spcAft>
              <a:buSzPts val="900"/>
              <a:buFont typeface="Source Sans Pro"/>
              <a:buChar char="■"/>
              <a:defRPr sz="900">
                <a:latin typeface="Source Sans Pro"/>
                <a:ea typeface="Source Sans Pro"/>
                <a:cs typeface="Source Sans Pro"/>
                <a:sym typeface="Source Sans Pro"/>
              </a:defRPr>
            </a:lvl9pPr>
          </a:lstStyle>
          <a:p>
            <a:endParaRPr/>
          </a:p>
        </p:txBody>
      </p:sp>
      <p:pic>
        <p:nvPicPr>
          <p:cNvPr id="1477" name="Google Shape;1477;p64"/>
          <p:cNvPicPr preferRelativeResize="0"/>
          <p:nvPr/>
        </p:nvPicPr>
        <p:blipFill>
          <a:blip r:embed="rId2">
            <a:alphaModFix/>
          </a:blip>
          <a:stretch>
            <a:fillRect/>
          </a:stretch>
        </p:blipFill>
        <p:spPr>
          <a:xfrm>
            <a:off x="390288" y="237487"/>
            <a:ext cx="690649" cy="65104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Full Title + Content 1">
  <p:cSld name="CUSTOM_4_1">
    <p:spTree>
      <p:nvGrpSpPr>
        <p:cNvPr id="1" name="Shape 1478"/>
        <p:cNvGrpSpPr/>
        <p:nvPr/>
      </p:nvGrpSpPr>
      <p:grpSpPr>
        <a:xfrm>
          <a:off x="0" y="0"/>
          <a:ext cx="0" cy="0"/>
          <a:chOff x="0" y="0"/>
          <a:chExt cx="0" cy="0"/>
        </a:xfrm>
      </p:grpSpPr>
      <p:sp>
        <p:nvSpPr>
          <p:cNvPr id="1479" name="Google Shape;1479;p65"/>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80" name="Google Shape;1480;p65" descr="Asset 15@150x.png"/>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1481" name="Google Shape;1481;p65"/>
          <p:cNvSpPr txBox="1">
            <a:spLocks noGrp="1"/>
          </p:cNvSpPr>
          <p:nvPr>
            <p:ph type="title"/>
          </p:nvPr>
        </p:nvSpPr>
        <p:spPr>
          <a:xfrm>
            <a:off x="304800" y="168850"/>
            <a:ext cx="7607700" cy="298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82" name="Google Shape;1482;p65"/>
          <p:cNvSpPr txBox="1">
            <a:spLocks noGrp="1"/>
          </p:cNvSpPr>
          <p:nvPr>
            <p:ph type="body" idx="1"/>
          </p:nvPr>
        </p:nvSpPr>
        <p:spPr>
          <a:xfrm>
            <a:off x="304800" y="976575"/>
            <a:ext cx="8070600" cy="38460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marL="914400" lvl="1" indent="-317500" rtl="0">
              <a:lnSpc>
                <a:spcPct val="115000"/>
              </a:lnSpc>
              <a:spcBef>
                <a:spcPts val="300"/>
              </a:spcBef>
              <a:spcAft>
                <a:spcPts val="0"/>
              </a:spcAft>
              <a:buClr>
                <a:srgbClr val="30353E"/>
              </a:buClr>
              <a:buSzPts val="1400"/>
              <a:buFont typeface="Source Sans Pro"/>
              <a:buChar char="–"/>
              <a:defRPr sz="1400">
                <a:solidFill>
                  <a:srgbClr val="30353E"/>
                </a:solidFill>
                <a:latin typeface="Source Sans Pro"/>
                <a:ea typeface="Source Sans Pro"/>
                <a:cs typeface="Source Sans Pro"/>
                <a:sym typeface="Source Sans Pro"/>
              </a:defRPr>
            </a:lvl2pPr>
            <a:lvl3pPr marL="1371600" lvl="2" indent="-304800" rtl="0">
              <a:lnSpc>
                <a:spcPct val="115000"/>
              </a:lnSpc>
              <a:spcBef>
                <a:spcPts val="300"/>
              </a:spcBef>
              <a:spcAft>
                <a:spcPts val="0"/>
              </a:spcAft>
              <a:buClr>
                <a:srgbClr val="30353E"/>
              </a:buClr>
              <a:buSzPts val="1200"/>
              <a:buFont typeface="Source Sans Pro"/>
              <a:buChar char="o"/>
              <a:defRPr sz="1200">
                <a:solidFill>
                  <a:srgbClr val="30353E"/>
                </a:solidFill>
                <a:latin typeface="Source Sans Pro"/>
                <a:ea typeface="Source Sans Pro"/>
                <a:cs typeface="Source Sans Pro"/>
                <a:sym typeface="Source Sans Pro"/>
              </a:defRPr>
            </a:lvl3pPr>
            <a:lvl4pPr marL="1828800" lvl="3" indent="-292100" rtl="0">
              <a:lnSpc>
                <a:spcPct val="115000"/>
              </a:lnSpc>
              <a:spcBef>
                <a:spcPts val="30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marL="2286000" lvl="4" indent="-228600" rtl="0">
              <a:lnSpc>
                <a:spcPct val="115000"/>
              </a:lnSpc>
              <a:spcBef>
                <a:spcPts val="300"/>
              </a:spcBef>
              <a:spcAft>
                <a:spcPts val="0"/>
              </a:spcAft>
              <a:buClr>
                <a:srgbClr val="30353E"/>
              </a:buClr>
              <a:buSzPts val="900"/>
              <a:buFont typeface="Source Sans Pro"/>
              <a:buNone/>
              <a:defRPr sz="900">
                <a:solidFill>
                  <a:srgbClr val="30353E"/>
                </a:solidFill>
                <a:latin typeface="Source Sans Pro"/>
                <a:ea typeface="Source Sans Pro"/>
                <a:cs typeface="Source Sans Pro"/>
                <a:sym typeface="Source Sans Pro"/>
              </a:defRPr>
            </a:lvl5pPr>
            <a:lvl6pPr marL="2743200" lvl="5"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marL="3200400" lvl="6"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marL="3657600" lvl="7"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marL="4114800" lvl="8"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Dark- Blank">
  <p:cSld name="CUSTOM_6">
    <p:spTree>
      <p:nvGrpSpPr>
        <p:cNvPr id="1" name="Shape 1483"/>
        <p:cNvGrpSpPr/>
        <p:nvPr/>
      </p:nvGrpSpPr>
      <p:grpSpPr>
        <a:xfrm>
          <a:off x="0" y="0"/>
          <a:ext cx="0" cy="0"/>
          <a:chOff x="0" y="0"/>
          <a:chExt cx="0" cy="0"/>
        </a:xfrm>
      </p:grpSpPr>
      <p:sp>
        <p:nvSpPr>
          <p:cNvPr id="1484" name="Google Shape;1484;p66"/>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ull Title">
  <p:cSld name="BLANK_1_1">
    <p:spTree>
      <p:nvGrpSpPr>
        <p:cNvPr id="1" name="Shape 1485"/>
        <p:cNvGrpSpPr/>
        <p:nvPr/>
      </p:nvGrpSpPr>
      <p:grpSpPr>
        <a:xfrm>
          <a:off x="0" y="0"/>
          <a:ext cx="0" cy="0"/>
          <a:chOff x="0" y="0"/>
          <a:chExt cx="0" cy="0"/>
        </a:xfrm>
      </p:grpSpPr>
      <p:sp>
        <p:nvSpPr>
          <p:cNvPr id="1486" name="Google Shape;1486;p67"/>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7" name="Google Shape;1487;p67"/>
          <p:cNvSpPr txBox="1">
            <a:spLocks noGrp="1"/>
          </p:cNvSpPr>
          <p:nvPr>
            <p:ph type="title"/>
          </p:nvPr>
        </p:nvSpPr>
        <p:spPr>
          <a:xfrm>
            <a:off x="4018925" y="1557550"/>
            <a:ext cx="4476000" cy="1728900"/>
          </a:xfrm>
          <a:prstGeom prst="rect">
            <a:avLst/>
          </a:prstGeom>
        </p:spPr>
        <p:txBody>
          <a:bodyPr spcFirstLastPara="1" wrap="square" lIns="0" tIns="34275" rIns="34275" bIns="0" anchor="ctr" anchorCtr="0">
            <a:noAutofit/>
          </a:bodyPr>
          <a:lstStyle>
            <a:lvl1pPr lvl="0" rtl="0">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488" name="Google Shape;1488;p67"/>
          <p:cNvCxnSpPr/>
          <p:nvPr/>
        </p:nvCxnSpPr>
        <p:spPr>
          <a:xfrm>
            <a:off x="3816300" y="2059500"/>
            <a:ext cx="0" cy="719700"/>
          </a:xfrm>
          <a:prstGeom prst="straightConnector1">
            <a:avLst/>
          </a:prstGeom>
          <a:noFill/>
          <a:ln w="9525" cap="flat" cmpd="sng">
            <a:solidFill>
              <a:srgbClr val="8E7CC3"/>
            </a:solidFill>
            <a:prstDash val="solid"/>
            <a:miter lim="800000"/>
            <a:headEnd type="none" w="sm" len="sm"/>
            <a:tailEnd type="none" w="sm" len="sm"/>
          </a:ln>
        </p:spPr>
      </p:cxnSp>
      <p:sp>
        <p:nvSpPr>
          <p:cNvPr id="1489" name="Google Shape;1489;p67"/>
          <p:cNvSpPr/>
          <p:nvPr/>
        </p:nvSpPr>
        <p:spPr>
          <a:xfrm>
            <a:off x="0" y="4780493"/>
            <a:ext cx="9144000" cy="363000"/>
          </a:xfrm>
          <a:prstGeom prst="rect">
            <a:avLst/>
          </a:prstGeom>
          <a:solidFill>
            <a:srgbClr val="FBFBFB"/>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90" name="Google Shape;1490;p67"/>
          <p:cNvPicPr preferRelativeResize="0"/>
          <p:nvPr/>
        </p:nvPicPr>
        <p:blipFill>
          <a:blip r:embed="rId2">
            <a:alphaModFix/>
          </a:blip>
          <a:stretch>
            <a:fillRect/>
          </a:stretch>
        </p:blipFill>
        <p:spPr>
          <a:xfrm>
            <a:off x="649086" y="1844700"/>
            <a:ext cx="3017324" cy="1149324"/>
          </a:xfrm>
          <a:prstGeom prst="rect">
            <a:avLst/>
          </a:prstGeom>
          <a:noFill/>
          <a:ln>
            <a:noFill/>
          </a:ln>
        </p:spPr>
      </p:pic>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ull-color image, no text">
  <p:cSld name="Full-color image, no text">
    <p:bg>
      <p:bgPr>
        <a:solidFill>
          <a:srgbClr val="FFFFFF"/>
        </a:solidFill>
        <a:effectLst/>
      </p:bgPr>
    </p:bg>
    <p:spTree>
      <p:nvGrpSpPr>
        <p:cNvPr id="1" name="Shape 1491"/>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p:cSld name="CUSTOM_2">
    <p:spTree>
      <p:nvGrpSpPr>
        <p:cNvPr id="1" name="Shape 1492"/>
        <p:cNvGrpSpPr/>
        <p:nvPr/>
      </p:nvGrpSpPr>
      <p:grpSpPr>
        <a:xfrm>
          <a:off x="0" y="0"/>
          <a:ext cx="0" cy="0"/>
          <a:chOff x="0" y="0"/>
          <a:chExt cx="0" cy="0"/>
        </a:xfrm>
      </p:grpSpPr>
      <p:sp>
        <p:nvSpPr>
          <p:cNvPr id="1493" name="Google Shape;1493;p69"/>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4" name="Google Shape;1494;p69"/>
          <p:cNvSpPr/>
          <p:nvPr/>
        </p:nvSpPr>
        <p:spPr>
          <a:xfrm>
            <a:off x="1" y="0"/>
            <a:ext cx="79800" cy="804900"/>
          </a:xfrm>
          <a:prstGeom prst="rect">
            <a:avLst/>
          </a:prstGeom>
          <a:solidFill>
            <a:srgbClr val="E65327"/>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5" name="Google Shape;1495;p69"/>
          <p:cNvSpPr/>
          <p:nvPr/>
        </p:nvSpPr>
        <p:spPr>
          <a:xfrm>
            <a:off x="1" y="804847"/>
            <a:ext cx="79800" cy="1608300"/>
          </a:xfrm>
          <a:prstGeom prst="rect">
            <a:avLst/>
          </a:prstGeom>
          <a:solidFill>
            <a:srgbClr val="FC6D25"/>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6" name="Google Shape;1496;p69"/>
          <p:cNvSpPr/>
          <p:nvPr/>
        </p:nvSpPr>
        <p:spPr>
          <a:xfrm>
            <a:off x="1" y="2413887"/>
            <a:ext cx="79800" cy="2729700"/>
          </a:xfrm>
          <a:prstGeom prst="rect">
            <a:avLst/>
          </a:prstGeom>
          <a:solidFill>
            <a:srgbClr val="FCA12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97" name="Google Shape;1497;p69" descr="Asset 15@150x.png"/>
          <p:cNvPicPr preferRelativeResize="0"/>
          <p:nvPr/>
        </p:nvPicPr>
        <p:blipFill>
          <a:blip r:embed="rId2">
            <a:alphaModFix/>
          </a:blip>
          <a:stretch>
            <a:fillRect/>
          </a:stretch>
        </p:blipFill>
        <p:spPr>
          <a:xfrm>
            <a:off x="1018331" y="804847"/>
            <a:ext cx="693244" cy="638486"/>
          </a:xfrm>
          <a:prstGeom prst="rect">
            <a:avLst/>
          </a:prstGeom>
          <a:noFill/>
          <a:ln>
            <a:noFill/>
          </a:ln>
        </p:spPr>
      </p:pic>
      <p:sp>
        <p:nvSpPr>
          <p:cNvPr id="1498" name="Google Shape;1498;p69"/>
          <p:cNvSpPr txBox="1">
            <a:spLocks noGrp="1"/>
          </p:cNvSpPr>
          <p:nvPr>
            <p:ph type="title"/>
          </p:nvPr>
        </p:nvSpPr>
        <p:spPr>
          <a:xfrm>
            <a:off x="939600" y="1965500"/>
            <a:ext cx="6983100" cy="382800"/>
          </a:xfrm>
          <a:prstGeom prst="rect">
            <a:avLst/>
          </a:prstGeom>
        </p:spPr>
        <p:txBody>
          <a:bodyPr spcFirstLastPara="1" wrap="square" lIns="0" tIns="34275" rIns="34275" bIns="0" anchor="t" anchorCtr="0">
            <a:noAutofit/>
          </a:bodyPr>
          <a:lstStyle>
            <a:lvl1pPr lvl="0" rtl="0">
              <a:spcBef>
                <a:spcPts val="0"/>
              </a:spcBef>
              <a:spcAft>
                <a:spcPts val="0"/>
              </a:spcAft>
              <a:buNone/>
              <a:defRPr sz="2600" b="1">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499" name="Google Shape;1499;p69"/>
          <p:cNvCxnSpPr/>
          <p:nvPr/>
        </p:nvCxnSpPr>
        <p:spPr>
          <a:xfrm rot="10800000">
            <a:off x="1018275" y="1736875"/>
            <a:ext cx="694500" cy="0"/>
          </a:xfrm>
          <a:prstGeom prst="straightConnector1">
            <a:avLst/>
          </a:prstGeom>
          <a:noFill/>
          <a:ln w="9525" cap="flat" cmpd="sng">
            <a:solidFill>
              <a:srgbClr val="8E7CC3"/>
            </a:solidFill>
            <a:prstDash val="solid"/>
            <a:miter lim="800000"/>
            <a:headEnd type="none" w="sm" len="sm"/>
            <a:tailEnd type="none" w="sm" len="sm"/>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Body Content / Image">
  <p:cSld name="CUSTOM_5">
    <p:spTree>
      <p:nvGrpSpPr>
        <p:cNvPr id="1" name="Shape 1500"/>
        <p:cNvGrpSpPr/>
        <p:nvPr/>
      </p:nvGrpSpPr>
      <p:grpSpPr>
        <a:xfrm>
          <a:off x="0" y="0"/>
          <a:ext cx="0" cy="0"/>
          <a:chOff x="0" y="0"/>
          <a:chExt cx="0" cy="0"/>
        </a:xfrm>
      </p:grpSpPr>
      <p:sp>
        <p:nvSpPr>
          <p:cNvPr id="1501" name="Google Shape;1501;p70"/>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502" name="Google Shape;1502;p70"/>
          <p:cNvCxnSpPr/>
          <p:nvPr/>
        </p:nvCxnSpPr>
        <p:spPr>
          <a:xfrm>
            <a:off x="616954" y="2323538"/>
            <a:ext cx="389700" cy="0"/>
          </a:xfrm>
          <a:prstGeom prst="straightConnector1">
            <a:avLst/>
          </a:prstGeom>
          <a:noFill/>
          <a:ln w="9525" cap="flat" cmpd="sng">
            <a:solidFill>
              <a:schemeClr val="accent2"/>
            </a:solidFill>
            <a:prstDash val="solid"/>
            <a:miter lim="800000"/>
            <a:headEnd type="none" w="sm" len="sm"/>
            <a:tailEnd type="none" w="sm" len="sm"/>
          </a:ln>
        </p:spPr>
      </p:cxnSp>
      <p:pic>
        <p:nvPicPr>
          <p:cNvPr id="1503" name="Google Shape;1503;p70" descr="Asset 15@150x.png"/>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1504" name="Google Shape;1504;p70"/>
          <p:cNvSpPr txBox="1">
            <a:spLocks noGrp="1"/>
          </p:cNvSpPr>
          <p:nvPr>
            <p:ph type="title"/>
          </p:nvPr>
        </p:nvSpPr>
        <p:spPr>
          <a:xfrm>
            <a:off x="502224" y="1161625"/>
            <a:ext cx="3592200" cy="1033200"/>
          </a:xfrm>
          <a:prstGeom prst="rect">
            <a:avLst/>
          </a:prstGeom>
        </p:spPr>
        <p:txBody>
          <a:bodyPr spcFirstLastPara="1" wrap="square" lIns="0" tIns="34275" rIns="34275" bIns="0" anchor="t" anchorCtr="0">
            <a:noAutofit/>
          </a:bodyPr>
          <a:lstStyle>
            <a:lvl1pPr lvl="0" rtl="0">
              <a:spcBef>
                <a:spcPts val="0"/>
              </a:spcBef>
              <a:spcAft>
                <a:spcPts val="0"/>
              </a:spcAft>
              <a:buNone/>
              <a:defRPr sz="2600" b="1">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05" name="Google Shape;1505;p70"/>
          <p:cNvSpPr txBox="1">
            <a:spLocks noGrp="1"/>
          </p:cNvSpPr>
          <p:nvPr>
            <p:ph type="body" idx="1"/>
          </p:nvPr>
        </p:nvSpPr>
        <p:spPr>
          <a:xfrm>
            <a:off x="502225" y="2452275"/>
            <a:ext cx="3592200" cy="2188800"/>
          </a:xfrm>
          <a:prstGeom prst="rect">
            <a:avLst/>
          </a:prstGeom>
        </p:spPr>
        <p:txBody>
          <a:bodyPr spcFirstLastPara="1" wrap="square" lIns="0" tIns="34275" rIns="0" bIns="68575" anchor="t" anchorCtr="0">
            <a:noAutofit/>
          </a:bodyPr>
          <a:lstStyle>
            <a:lvl1pPr marL="457200" lvl="0" indent="-273050" rtl="0">
              <a:lnSpc>
                <a:spcPct val="115000"/>
              </a:lnSpc>
              <a:spcBef>
                <a:spcPts val="0"/>
              </a:spcBef>
              <a:spcAft>
                <a:spcPts val="0"/>
              </a:spcAft>
              <a:buClr>
                <a:srgbClr val="FFFFFF"/>
              </a:buClr>
              <a:buSzPts val="700"/>
              <a:buFont typeface="Source Sans Pro"/>
              <a:buChar char="●"/>
              <a:defRPr>
                <a:solidFill>
                  <a:srgbClr val="FFFFFF"/>
                </a:solidFill>
                <a:latin typeface="Source Sans Pro"/>
                <a:ea typeface="Source Sans Pro"/>
                <a:cs typeface="Source Sans Pro"/>
                <a:sym typeface="Source Sans Pro"/>
              </a:defRPr>
            </a:lvl1pPr>
            <a:lvl2pPr marL="914400" lvl="1" indent="-304800" rtl="0">
              <a:lnSpc>
                <a:spcPct val="115000"/>
              </a:lnSpc>
              <a:spcBef>
                <a:spcPts val="30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marL="1371600" lvl="2" indent="-292100" rtl="0">
              <a:lnSpc>
                <a:spcPct val="115000"/>
              </a:lnSpc>
              <a:spcBef>
                <a:spcPts val="30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marL="1828800" lvl="3" indent="-285750" rtl="0">
              <a:lnSpc>
                <a:spcPct val="115000"/>
              </a:lnSpc>
              <a:spcBef>
                <a:spcPts val="30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marL="2286000" lvl="4" indent="-285750" rtl="0">
              <a:lnSpc>
                <a:spcPct val="115000"/>
              </a:lnSpc>
              <a:spcBef>
                <a:spcPts val="30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marL="2743200" lvl="5" indent="-285750" rtl="0">
              <a:lnSpc>
                <a:spcPct val="115000"/>
              </a:lnSpc>
              <a:spcBef>
                <a:spcPts val="30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marL="3200400" lvl="6" indent="-285750" rtl="0">
              <a:lnSpc>
                <a:spcPct val="115000"/>
              </a:lnSpc>
              <a:spcBef>
                <a:spcPts val="30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marL="3657600" lvl="7" indent="-285750" rtl="0">
              <a:lnSpc>
                <a:spcPct val="115000"/>
              </a:lnSpc>
              <a:spcBef>
                <a:spcPts val="30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marL="4114800" lvl="8" indent="-285750" rtl="0">
              <a:lnSpc>
                <a:spcPct val="115000"/>
              </a:lnSpc>
              <a:spcBef>
                <a:spcPts val="30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V - Table of Contents">
  <p:cSld name="NAV - Table of Contents">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498764" y="123444"/>
            <a:ext cx="8146500" cy="448200"/>
          </a:xfrm>
          <a:prstGeom prst="rect">
            <a:avLst/>
          </a:prstGeom>
          <a:noFill/>
          <a:ln>
            <a:noFill/>
          </a:ln>
        </p:spPr>
        <p:txBody>
          <a:bodyPr spcFirstLastPara="1" wrap="square" lIns="0" tIns="34275" rIns="34275" bIns="0" anchor="b" anchorCtr="0">
            <a:noAutofit/>
          </a:bodyPr>
          <a:lstStyle>
            <a:lvl1pPr lvl="0" algn="l" rtl="0">
              <a:lnSpc>
                <a:spcPct val="90000"/>
              </a:lnSpc>
              <a:spcBef>
                <a:spcPts val="0"/>
              </a:spcBef>
              <a:spcAft>
                <a:spcPts val="0"/>
              </a:spcAft>
              <a:buClr>
                <a:schemeClr val="dk2"/>
              </a:buClr>
              <a:buSzPts val="1700"/>
              <a:buFont typeface="Source Sans Pro"/>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8"/>
          <p:cNvSpPr txBox="1">
            <a:spLocks noGrp="1"/>
          </p:cNvSpPr>
          <p:nvPr>
            <p:ph type="body" idx="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solidFill>
                  <a:schemeClr val="dk2"/>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65" name="Google Shape;165;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Full Title + Content 2">
  <p:cSld name="CUSTOM_9">
    <p:spTree>
      <p:nvGrpSpPr>
        <p:cNvPr id="1" name="Shape 1506"/>
        <p:cNvGrpSpPr/>
        <p:nvPr/>
      </p:nvGrpSpPr>
      <p:grpSpPr>
        <a:xfrm>
          <a:off x="0" y="0"/>
          <a:ext cx="0" cy="0"/>
          <a:chOff x="0" y="0"/>
          <a:chExt cx="0" cy="0"/>
        </a:xfrm>
      </p:grpSpPr>
      <p:sp>
        <p:nvSpPr>
          <p:cNvPr id="1507" name="Google Shape;1507;p71"/>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08" name="Google Shape;1508;p71" descr="Asset 15@150x.png"/>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1509" name="Google Shape;1509;p71"/>
          <p:cNvSpPr txBox="1">
            <a:spLocks noGrp="1"/>
          </p:cNvSpPr>
          <p:nvPr>
            <p:ph type="title"/>
          </p:nvPr>
        </p:nvSpPr>
        <p:spPr>
          <a:xfrm>
            <a:off x="304800" y="168850"/>
            <a:ext cx="7607700" cy="298200"/>
          </a:xfrm>
          <a:prstGeom prst="rect">
            <a:avLst/>
          </a:prstGeom>
        </p:spPr>
        <p:txBody>
          <a:bodyPr spcFirstLastPara="1" wrap="square" lIns="0" tIns="34275" rIns="34275" bIns="0" anchor="ctr" anchorCtr="0">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10" name="Google Shape;1510;p71"/>
          <p:cNvSpPr txBox="1">
            <a:spLocks noGrp="1"/>
          </p:cNvSpPr>
          <p:nvPr>
            <p:ph type="body" idx="1"/>
          </p:nvPr>
        </p:nvSpPr>
        <p:spPr>
          <a:xfrm>
            <a:off x="304800" y="976575"/>
            <a:ext cx="8070600" cy="3846000"/>
          </a:xfrm>
          <a:prstGeom prst="rect">
            <a:avLst/>
          </a:prstGeom>
        </p:spPr>
        <p:txBody>
          <a:bodyPr spcFirstLastPara="1" wrap="square" lIns="0" tIns="34275" rIns="0" bIns="68575" anchor="t" anchorCtr="0">
            <a:noAutofit/>
          </a:bodyPr>
          <a:lstStyle>
            <a:lvl1pPr marL="457200" lvl="0" indent="-330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marL="914400" lvl="1" indent="-266700" rtl="0">
              <a:lnSpc>
                <a:spcPct val="115000"/>
              </a:lnSpc>
              <a:spcBef>
                <a:spcPts val="300"/>
              </a:spcBef>
              <a:spcAft>
                <a:spcPts val="0"/>
              </a:spcAft>
              <a:buClr>
                <a:srgbClr val="30353E"/>
              </a:buClr>
              <a:buSzPts val="600"/>
              <a:buFont typeface="Source Sans Pro"/>
              <a:buChar char="–"/>
              <a:defRPr>
                <a:solidFill>
                  <a:srgbClr val="30353E"/>
                </a:solidFill>
                <a:latin typeface="Source Sans Pro"/>
                <a:ea typeface="Source Sans Pro"/>
                <a:cs typeface="Source Sans Pro"/>
                <a:sym typeface="Source Sans Pro"/>
              </a:defRPr>
            </a:lvl2pPr>
            <a:lvl3pPr marL="1371600" lvl="2" indent="-304800" rtl="0">
              <a:lnSpc>
                <a:spcPct val="115000"/>
              </a:lnSpc>
              <a:spcBef>
                <a:spcPts val="300"/>
              </a:spcBef>
              <a:spcAft>
                <a:spcPts val="0"/>
              </a:spcAft>
              <a:buClr>
                <a:srgbClr val="30353E"/>
              </a:buClr>
              <a:buSzPts val="1200"/>
              <a:buFont typeface="Source Sans Pro"/>
              <a:buChar char="o"/>
              <a:defRPr sz="1200">
                <a:solidFill>
                  <a:srgbClr val="30353E"/>
                </a:solidFill>
                <a:latin typeface="Source Sans Pro"/>
                <a:ea typeface="Source Sans Pro"/>
                <a:cs typeface="Source Sans Pro"/>
                <a:sym typeface="Source Sans Pro"/>
              </a:defRPr>
            </a:lvl3pPr>
            <a:lvl4pPr marL="1828800" lvl="3" indent="-292100" rtl="0">
              <a:lnSpc>
                <a:spcPct val="115000"/>
              </a:lnSpc>
              <a:spcBef>
                <a:spcPts val="30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marL="2286000" lvl="4" indent="-228600" rtl="0">
              <a:lnSpc>
                <a:spcPct val="115000"/>
              </a:lnSpc>
              <a:spcBef>
                <a:spcPts val="300"/>
              </a:spcBef>
              <a:spcAft>
                <a:spcPts val="0"/>
              </a:spcAft>
              <a:buClr>
                <a:srgbClr val="30353E"/>
              </a:buClr>
              <a:buSzPts val="900"/>
              <a:buFont typeface="Source Sans Pro"/>
              <a:buNone/>
              <a:defRPr sz="900">
                <a:solidFill>
                  <a:srgbClr val="30353E"/>
                </a:solidFill>
                <a:latin typeface="Source Sans Pro"/>
                <a:ea typeface="Source Sans Pro"/>
                <a:cs typeface="Source Sans Pro"/>
                <a:sym typeface="Source Sans Pro"/>
              </a:defRPr>
            </a:lvl5pPr>
            <a:lvl6pPr marL="2743200" lvl="5"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marL="3200400" lvl="6"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marL="3657600" lvl="7"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marL="4114800" lvl="8"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1"/>
        <p:cNvGrpSpPr/>
        <p:nvPr/>
      </p:nvGrpSpPr>
      <p:grpSpPr>
        <a:xfrm>
          <a:off x="0" y="0"/>
          <a:ext cx="0" cy="0"/>
          <a:chOff x="0" y="0"/>
          <a:chExt cx="0" cy="0"/>
        </a:xfrm>
      </p:grpSpPr>
      <p:sp>
        <p:nvSpPr>
          <p:cNvPr id="1512" name="Google Shape;1512;p72"/>
          <p:cNvSpPr txBox="1">
            <a:spLocks noGrp="1"/>
          </p:cNvSpPr>
          <p:nvPr>
            <p:ph type="ctrTitle"/>
          </p:nvPr>
        </p:nvSpPr>
        <p:spPr>
          <a:xfrm>
            <a:off x="311708" y="744575"/>
            <a:ext cx="8520600" cy="2052600"/>
          </a:xfrm>
          <a:prstGeom prst="rect">
            <a:avLst/>
          </a:prstGeom>
        </p:spPr>
        <p:txBody>
          <a:bodyPr spcFirstLastPara="1" wrap="square" lIns="0" tIns="34275" rIns="34275"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13" name="Google Shape;1513;p72"/>
          <p:cNvSpPr txBox="1">
            <a:spLocks noGrp="1"/>
          </p:cNvSpPr>
          <p:nvPr>
            <p:ph type="subTitle" idx="1"/>
          </p:nvPr>
        </p:nvSpPr>
        <p:spPr>
          <a:xfrm>
            <a:off x="311700" y="2834125"/>
            <a:ext cx="8520600" cy="792600"/>
          </a:xfrm>
          <a:prstGeom prst="rect">
            <a:avLst/>
          </a:prstGeom>
        </p:spPr>
        <p:txBody>
          <a:bodyPr spcFirstLastPara="1" wrap="square" lIns="0" tIns="34275" rIns="0" bIns="6857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3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300"/>
              </a:spcBef>
              <a:spcAft>
                <a:spcPts val="0"/>
              </a:spcAft>
              <a:buSzPts val="2800"/>
              <a:buNone/>
              <a:defRPr sz="2800"/>
            </a:lvl5pPr>
            <a:lvl6pPr lvl="5" algn="ctr" rtl="0">
              <a:lnSpc>
                <a:spcPct val="100000"/>
              </a:lnSpc>
              <a:spcBef>
                <a:spcPts val="300"/>
              </a:spcBef>
              <a:spcAft>
                <a:spcPts val="0"/>
              </a:spcAft>
              <a:buSzPts val="2800"/>
              <a:buNone/>
              <a:defRPr sz="2800"/>
            </a:lvl6pPr>
            <a:lvl7pPr lvl="6" algn="ctr" rtl="0">
              <a:lnSpc>
                <a:spcPct val="100000"/>
              </a:lnSpc>
              <a:spcBef>
                <a:spcPts val="300"/>
              </a:spcBef>
              <a:spcAft>
                <a:spcPts val="0"/>
              </a:spcAft>
              <a:buSzPts val="2800"/>
              <a:buNone/>
              <a:defRPr sz="2800"/>
            </a:lvl7pPr>
            <a:lvl8pPr lvl="7" algn="ctr" rtl="0">
              <a:lnSpc>
                <a:spcPct val="100000"/>
              </a:lnSpc>
              <a:spcBef>
                <a:spcPts val="300"/>
              </a:spcBef>
              <a:spcAft>
                <a:spcPts val="0"/>
              </a:spcAft>
              <a:buSzPts val="2800"/>
              <a:buNone/>
              <a:defRPr sz="2800"/>
            </a:lvl8pPr>
            <a:lvl9pPr lvl="8" algn="ctr" rtl="0">
              <a:lnSpc>
                <a:spcPct val="100000"/>
              </a:lnSpc>
              <a:spcBef>
                <a:spcPts val="300"/>
              </a:spcBef>
              <a:spcAft>
                <a:spcPts val="0"/>
              </a:spcAft>
              <a:buSzPts val="2800"/>
              <a:buNone/>
              <a:defRPr sz="2800"/>
            </a:lvl9pPr>
          </a:lstStyle>
          <a:p>
            <a:endParaRPr/>
          </a:p>
        </p:txBody>
      </p:sp>
      <p:sp>
        <p:nvSpPr>
          <p:cNvPr id="1514" name="Google Shape;1514;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hree-Column 1">
  <p:cSld name="CUSTOM_8">
    <p:bg>
      <p:bgPr>
        <a:solidFill>
          <a:srgbClr val="6E49CB"/>
        </a:solidFill>
        <a:effectLst/>
      </p:bgPr>
    </p:bg>
    <p:spTree>
      <p:nvGrpSpPr>
        <p:cNvPr id="1" name="Shape 1515"/>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Full Title + Content 3">
  <p:cSld name="CUSTOM_10">
    <p:spTree>
      <p:nvGrpSpPr>
        <p:cNvPr id="1" name="Shape 1516"/>
        <p:cNvGrpSpPr/>
        <p:nvPr/>
      </p:nvGrpSpPr>
      <p:grpSpPr>
        <a:xfrm>
          <a:off x="0" y="0"/>
          <a:ext cx="0" cy="0"/>
          <a:chOff x="0" y="0"/>
          <a:chExt cx="0" cy="0"/>
        </a:xfrm>
      </p:grpSpPr>
      <p:sp>
        <p:nvSpPr>
          <p:cNvPr id="1517" name="Google Shape;1517;p74"/>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18" name="Google Shape;1518;p74" descr="Asset 15@150x.png"/>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1519" name="Google Shape;1519;p74"/>
          <p:cNvSpPr txBox="1">
            <a:spLocks noGrp="1"/>
          </p:cNvSpPr>
          <p:nvPr>
            <p:ph type="title"/>
          </p:nvPr>
        </p:nvSpPr>
        <p:spPr>
          <a:xfrm>
            <a:off x="304800" y="168850"/>
            <a:ext cx="7607700" cy="298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520" name="Google Shape;1520;p74"/>
          <p:cNvSpPr txBox="1">
            <a:spLocks noGrp="1"/>
          </p:cNvSpPr>
          <p:nvPr>
            <p:ph type="body" idx="1"/>
          </p:nvPr>
        </p:nvSpPr>
        <p:spPr>
          <a:xfrm>
            <a:off x="304800" y="976575"/>
            <a:ext cx="8070600" cy="38460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marL="914400" lvl="1" indent="-317500" rtl="0">
              <a:lnSpc>
                <a:spcPct val="115000"/>
              </a:lnSpc>
              <a:spcBef>
                <a:spcPts val="300"/>
              </a:spcBef>
              <a:spcAft>
                <a:spcPts val="0"/>
              </a:spcAft>
              <a:buClr>
                <a:srgbClr val="30353E"/>
              </a:buClr>
              <a:buSzPts val="1400"/>
              <a:buFont typeface="Source Sans Pro"/>
              <a:buChar char="–"/>
              <a:defRPr sz="1400">
                <a:solidFill>
                  <a:srgbClr val="30353E"/>
                </a:solidFill>
                <a:latin typeface="Source Sans Pro"/>
                <a:ea typeface="Source Sans Pro"/>
                <a:cs typeface="Source Sans Pro"/>
                <a:sym typeface="Source Sans Pro"/>
              </a:defRPr>
            </a:lvl2pPr>
            <a:lvl3pPr marL="1371600" lvl="2" indent="-304800" rtl="0">
              <a:lnSpc>
                <a:spcPct val="115000"/>
              </a:lnSpc>
              <a:spcBef>
                <a:spcPts val="300"/>
              </a:spcBef>
              <a:spcAft>
                <a:spcPts val="0"/>
              </a:spcAft>
              <a:buClr>
                <a:srgbClr val="30353E"/>
              </a:buClr>
              <a:buSzPts val="1200"/>
              <a:buFont typeface="Source Sans Pro"/>
              <a:buChar char="o"/>
              <a:defRPr sz="1200">
                <a:solidFill>
                  <a:srgbClr val="30353E"/>
                </a:solidFill>
                <a:latin typeface="Source Sans Pro"/>
                <a:ea typeface="Source Sans Pro"/>
                <a:cs typeface="Source Sans Pro"/>
                <a:sym typeface="Source Sans Pro"/>
              </a:defRPr>
            </a:lvl3pPr>
            <a:lvl4pPr marL="1828800" lvl="3" indent="-292100" rtl="0">
              <a:lnSpc>
                <a:spcPct val="115000"/>
              </a:lnSpc>
              <a:spcBef>
                <a:spcPts val="30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marL="2286000" lvl="4" indent="-228600" rtl="0">
              <a:lnSpc>
                <a:spcPct val="115000"/>
              </a:lnSpc>
              <a:spcBef>
                <a:spcPts val="300"/>
              </a:spcBef>
              <a:spcAft>
                <a:spcPts val="0"/>
              </a:spcAft>
              <a:buClr>
                <a:srgbClr val="30353E"/>
              </a:buClr>
              <a:buSzPts val="900"/>
              <a:buFont typeface="Source Sans Pro"/>
              <a:buNone/>
              <a:defRPr sz="900">
                <a:solidFill>
                  <a:srgbClr val="30353E"/>
                </a:solidFill>
                <a:latin typeface="Source Sans Pro"/>
                <a:ea typeface="Source Sans Pro"/>
                <a:cs typeface="Source Sans Pro"/>
                <a:sym typeface="Source Sans Pro"/>
              </a:defRPr>
            </a:lvl5pPr>
            <a:lvl6pPr marL="2743200" lvl="5"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marL="3200400" lvl="6"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marL="3657600" lvl="7"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marL="4114800" lvl="8" indent="-285750" rtl="0">
              <a:lnSpc>
                <a:spcPct val="115000"/>
              </a:lnSpc>
              <a:spcBef>
                <a:spcPts val="30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NAV - Section Divider 1">
  <p:cSld name="NAV - Section Divider 1">
    <p:spTree>
      <p:nvGrpSpPr>
        <p:cNvPr id="1" name="Shape 166"/>
        <p:cNvGrpSpPr/>
        <p:nvPr/>
      </p:nvGrpSpPr>
      <p:grpSpPr>
        <a:xfrm>
          <a:off x="0" y="0"/>
          <a:ext cx="0" cy="0"/>
          <a:chOff x="0" y="0"/>
          <a:chExt cx="0" cy="0"/>
        </a:xfrm>
      </p:grpSpPr>
      <p:pic>
        <p:nvPicPr>
          <p:cNvPr id="167" name="Google Shape;167;p9"/>
          <p:cNvPicPr preferRelativeResize="0"/>
          <p:nvPr/>
        </p:nvPicPr>
        <p:blipFill rotWithShape="1">
          <a:blip r:embed="rId2">
            <a:alphaModFix/>
          </a:blip>
          <a:srcRect/>
          <a:stretch/>
        </p:blipFill>
        <p:spPr>
          <a:xfrm>
            <a:off x="411587" y="534924"/>
            <a:ext cx="1433325" cy="212598"/>
          </a:xfrm>
          <a:prstGeom prst="rect">
            <a:avLst/>
          </a:prstGeom>
          <a:noFill/>
          <a:ln>
            <a:noFill/>
          </a:ln>
        </p:spPr>
      </p:pic>
      <p:pic>
        <p:nvPicPr>
          <p:cNvPr id="168" name="Google Shape;168;p9" descr="\\fon2f2\u_t1257873447\tarter\My Documents\EPS\GitLab\Template - 604614612\Assets\Sec_div_1.jpg"/>
          <p:cNvPicPr preferRelativeResize="0"/>
          <p:nvPr/>
        </p:nvPicPr>
        <p:blipFill rotWithShape="1">
          <a:blip r:embed="rId3">
            <a:alphaModFix/>
          </a:blip>
          <a:srcRect t="363" b="3979"/>
          <a:stretch/>
        </p:blipFill>
        <p:spPr>
          <a:xfrm>
            <a:off x="0" y="0"/>
            <a:ext cx="9144000" cy="5143500"/>
          </a:xfrm>
          <a:prstGeom prst="rect">
            <a:avLst/>
          </a:prstGeom>
          <a:noFill/>
          <a:ln>
            <a:noFill/>
          </a:ln>
        </p:spPr>
      </p:pic>
      <p:sp>
        <p:nvSpPr>
          <p:cNvPr id="169" name="Google Shape;169;p9"/>
          <p:cNvSpPr txBox="1">
            <a:spLocks noGrp="1"/>
          </p:cNvSpPr>
          <p:nvPr>
            <p:ph type="body" idx="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70" name="Google Shape;170;p9"/>
          <p:cNvSpPr/>
          <p:nvPr/>
        </p:nvSpPr>
        <p:spPr>
          <a:xfrm>
            <a:off x="0" y="-1"/>
            <a:ext cx="9144000" cy="5143500"/>
          </a:xfrm>
          <a:prstGeom prst="rect">
            <a:avLst/>
          </a:prstGeom>
          <a:solidFill>
            <a:srgbClr val="6B4FBB">
              <a:alpha val="890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171" name="Google Shape;171;p9"/>
          <p:cNvSpPr/>
          <p:nvPr/>
        </p:nvSpPr>
        <p:spPr>
          <a:xfrm>
            <a:off x="0" y="0"/>
            <a:ext cx="3558300" cy="5143500"/>
          </a:xfrm>
          <a:prstGeom prst="rect">
            <a:avLst/>
          </a:prstGeom>
          <a:gradFill>
            <a:gsLst>
              <a:gs pos="0">
                <a:srgbClr val="110425">
                  <a:alpha val="69019"/>
                </a:srgbClr>
              </a:gs>
              <a:gs pos="50000">
                <a:srgbClr val="380E74">
                  <a:alpha val="69019"/>
                </a:srgbClr>
              </a:gs>
              <a:gs pos="100000">
                <a:srgbClr val="6E49CC">
                  <a:alpha val="6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172" name="Google Shape;172;p9"/>
          <p:cNvSpPr txBox="1">
            <a:spLocks noGrp="1"/>
          </p:cNvSpPr>
          <p:nvPr>
            <p:ph type="body" idx="2"/>
          </p:nvPr>
        </p:nvSpPr>
        <p:spPr>
          <a:xfrm>
            <a:off x="500150" y="2499640"/>
            <a:ext cx="3015300" cy="133200"/>
          </a:xfrm>
          <a:prstGeom prst="rect">
            <a:avLst/>
          </a:prstGeom>
          <a:noFill/>
          <a:ln>
            <a:noFill/>
          </a:ln>
        </p:spPr>
        <p:txBody>
          <a:bodyPr spcFirstLastPara="1" wrap="square" lIns="0" tIns="0" rIns="0" bIns="68575" anchor="t" anchorCtr="0">
            <a:noAutofit/>
          </a:bodyPr>
          <a:lstStyle>
            <a:lvl1pPr marL="457200" lvl="0" indent="-228600" algn="l" rtl="0">
              <a:lnSpc>
                <a:spcPct val="100000"/>
              </a:lnSpc>
              <a:spcBef>
                <a:spcPts val="0"/>
              </a:spcBef>
              <a:spcAft>
                <a:spcPts val="0"/>
              </a:spcAft>
              <a:buSzPts val="1100"/>
              <a:buNone/>
              <a:defRPr sz="1000" b="0" cap="none">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73" name="Google Shape;173;p9"/>
          <p:cNvSpPr txBox="1">
            <a:spLocks noGrp="1"/>
          </p:cNvSpPr>
          <p:nvPr>
            <p:ph type="title"/>
          </p:nvPr>
        </p:nvSpPr>
        <p:spPr>
          <a:xfrm>
            <a:off x="500149" y="2868260"/>
            <a:ext cx="3015300" cy="33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300"/>
              <a:buFont typeface="Source Sans Pro"/>
              <a:buNone/>
              <a:defRPr sz="2300" b="0" i="0" u="none" strike="noStrike" cap="none">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9"/>
          <p:cNvSpPr txBox="1">
            <a:spLocks noGrp="1"/>
          </p:cNvSpPr>
          <p:nvPr>
            <p:ph type="body" idx="3"/>
          </p:nvPr>
        </p:nvSpPr>
        <p:spPr>
          <a:xfrm>
            <a:off x="500149" y="3261584"/>
            <a:ext cx="3015300" cy="211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500" b="0">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cxnSp>
        <p:nvCxnSpPr>
          <p:cNvPr id="175" name="Google Shape;175;p9"/>
          <p:cNvCxnSpPr/>
          <p:nvPr/>
        </p:nvCxnSpPr>
        <p:spPr>
          <a:xfrm>
            <a:off x="482310" y="2749029"/>
            <a:ext cx="632400" cy="0"/>
          </a:xfrm>
          <a:prstGeom prst="straightConnector1">
            <a:avLst/>
          </a:prstGeom>
          <a:noFill/>
          <a:ln w="12700" cap="flat" cmpd="sng">
            <a:solidFill>
              <a:schemeClr val="lt1">
                <a:alpha val="60000"/>
              </a:schemeClr>
            </a:solidFill>
            <a:prstDash val="solid"/>
            <a:round/>
            <a:headEnd type="none" w="sm" len="sm"/>
            <a:tailEnd type="none" w="sm" len="sm"/>
          </a:ln>
        </p:spPr>
      </p:cxnSp>
      <p:grpSp>
        <p:nvGrpSpPr>
          <p:cNvPr id="176" name="Google Shape;176;p9"/>
          <p:cNvGrpSpPr/>
          <p:nvPr/>
        </p:nvGrpSpPr>
        <p:grpSpPr>
          <a:xfrm>
            <a:off x="3636953" y="1522572"/>
            <a:ext cx="206654" cy="233353"/>
            <a:chOff x="4847987" y="2030092"/>
            <a:chExt cx="275466" cy="311138"/>
          </a:xfrm>
        </p:grpSpPr>
        <p:sp>
          <p:nvSpPr>
            <p:cNvPr id="177" name="Google Shape;177;p9"/>
            <p:cNvSpPr/>
            <p:nvPr/>
          </p:nvSpPr>
          <p:spPr>
            <a:xfrm rot="5400000">
              <a:off x="4830151" y="2047928"/>
              <a:ext cx="311138" cy="275466"/>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chemeClr val="lt1">
                <a:alpha val="8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78" name="Google Shape;178;p9"/>
            <p:cNvSpPr/>
            <p:nvPr/>
          </p:nvSpPr>
          <p:spPr>
            <a:xfrm rot="5400000">
              <a:off x="4838908" y="2077726"/>
              <a:ext cx="243821" cy="21586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554488">
                <a:alpha val="6706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179" name="Google Shape;179;p9"/>
          <p:cNvGrpSpPr/>
          <p:nvPr/>
        </p:nvGrpSpPr>
        <p:grpSpPr>
          <a:xfrm>
            <a:off x="3558467" y="-1"/>
            <a:ext cx="82200" cy="5143501"/>
            <a:chOff x="4705349" y="-1"/>
            <a:chExt cx="109571" cy="6858001"/>
          </a:xfrm>
        </p:grpSpPr>
        <p:sp>
          <p:nvSpPr>
            <p:cNvPr id="180" name="Google Shape;180;p9"/>
            <p:cNvSpPr/>
            <p:nvPr/>
          </p:nvSpPr>
          <p:spPr>
            <a:xfrm>
              <a:off x="4705349" y="0"/>
              <a:ext cx="54600" cy="6858000"/>
            </a:xfrm>
            <a:prstGeom prst="rect">
              <a:avLst/>
            </a:prstGeom>
            <a:solidFill>
              <a:srgbClr val="554488">
                <a:alpha val="6706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181" name="Google Shape;181;p9"/>
            <p:cNvSpPr/>
            <p:nvPr/>
          </p:nvSpPr>
          <p:spPr>
            <a:xfrm>
              <a:off x="4760020" y="-1"/>
              <a:ext cx="54900" cy="6858000"/>
            </a:xfrm>
            <a:prstGeom prst="rect">
              <a:avLst/>
            </a:prstGeom>
            <a:solidFill>
              <a:srgbClr val="F9F9F9">
                <a:alpha val="941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sp>
        <p:nvSpPr>
          <p:cNvPr id="182" name="Google Shape;182;p9"/>
          <p:cNvSpPr/>
          <p:nvPr/>
        </p:nvSpPr>
        <p:spPr>
          <a:xfrm>
            <a:off x="0" y="4766310"/>
            <a:ext cx="9144000" cy="377100"/>
          </a:xfrm>
          <a:prstGeom prst="rect">
            <a:avLst/>
          </a:prstGeom>
          <a:solidFill>
            <a:srgbClr val="554488"/>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cxnSp>
        <p:nvCxnSpPr>
          <p:cNvPr id="183" name="Google Shape;183;p9"/>
          <p:cNvCxnSpPr/>
          <p:nvPr/>
        </p:nvCxnSpPr>
        <p:spPr>
          <a:xfrm>
            <a:off x="1343375" y="1653654"/>
            <a:ext cx="2172000" cy="0"/>
          </a:xfrm>
          <a:prstGeom prst="straightConnector1">
            <a:avLst/>
          </a:prstGeom>
          <a:noFill/>
          <a:ln w="12700" cap="flat" cmpd="sng">
            <a:solidFill>
              <a:srgbClr val="FFFFFF"/>
            </a:solidFill>
            <a:prstDash val="solid"/>
            <a:round/>
            <a:headEnd type="none" w="sm" len="sm"/>
            <a:tailEnd type="none" w="sm" len="sm"/>
          </a:ln>
        </p:spPr>
      </p:cxnSp>
      <p:grpSp>
        <p:nvGrpSpPr>
          <p:cNvPr id="184" name="Google Shape;184;p9"/>
          <p:cNvGrpSpPr/>
          <p:nvPr/>
        </p:nvGrpSpPr>
        <p:grpSpPr>
          <a:xfrm>
            <a:off x="468777" y="1024452"/>
            <a:ext cx="2225943" cy="692130"/>
            <a:chOff x="1192340" y="2749506"/>
            <a:chExt cx="3845126" cy="1196008"/>
          </a:xfrm>
        </p:grpSpPr>
        <p:grpSp>
          <p:nvGrpSpPr>
            <p:cNvPr id="185" name="Google Shape;185;p9"/>
            <p:cNvGrpSpPr/>
            <p:nvPr/>
          </p:nvGrpSpPr>
          <p:grpSpPr>
            <a:xfrm>
              <a:off x="2710224" y="3020715"/>
              <a:ext cx="2327243" cy="648500"/>
              <a:chOff x="4659949" y="-5410200"/>
              <a:chExt cx="3138984" cy="874697"/>
            </a:xfrm>
          </p:grpSpPr>
          <p:sp>
            <p:nvSpPr>
              <p:cNvPr id="186" name="Google Shape;186;p9"/>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87" name="Google Shape;187;p9"/>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88" name="Google Shape;188;p9"/>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89" name="Google Shape;189;p9"/>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90" name="Google Shape;190;p9"/>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91" name="Google Shape;191;p9"/>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92" name="Google Shape;192;p9"/>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193" name="Google Shape;193;p9"/>
            <p:cNvGrpSpPr/>
            <p:nvPr/>
          </p:nvGrpSpPr>
          <p:grpSpPr>
            <a:xfrm>
              <a:off x="1192340" y="2749506"/>
              <a:ext cx="1294013" cy="1196008"/>
              <a:chOff x="1192281" y="1241015"/>
              <a:chExt cx="1306820" cy="1207967"/>
            </a:xfrm>
          </p:grpSpPr>
          <p:sp>
            <p:nvSpPr>
              <p:cNvPr id="194" name="Google Shape;194;p9"/>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195" name="Google Shape;195;p9"/>
              <p:cNvGrpSpPr/>
              <p:nvPr/>
            </p:nvGrpSpPr>
            <p:grpSpPr>
              <a:xfrm>
                <a:off x="1194283" y="1241015"/>
                <a:ext cx="1304818" cy="1206539"/>
                <a:chOff x="-2286001" y="463550"/>
                <a:chExt cx="1981200" cy="1831975"/>
              </a:xfrm>
            </p:grpSpPr>
            <p:sp>
              <p:nvSpPr>
                <p:cNvPr id="196" name="Google Shape;196;p9"/>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97" name="Google Shape;197;p9"/>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98" name="Google Shape;198;p9"/>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99" name="Google Shape;199;p9"/>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0" name="Google Shape;200;p9"/>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1" name="Google Shape;201;p9"/>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2" name="Google Shape;202;p9"/>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3" name="Google Shape;203;p9"/>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4" name="Google Shape;204;p9"/>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5" name="Google Shape;205;p9"/>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6" name="Google Shape;206;p9"/>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grpSp>
        <p:nvGrpSpPr>
          <p:cNvPr id="207" name="Google Shape;207;p9"/>
          <p:cNvGrpSpPr/>
          <p:nvPr/>
        </p:nvGrpSpPr>
        <p:grpSpPr>
          <a:xfrm>
            <a:off x="8266210" y="217135"/>
            <a:ext cx="375841" cy="347411"/>
            <a:chOff x="1192281" y="1241015"/>
            <a:chExt cx="1306820" cy="1207967"/>
          </a:xfrm>
        </p:grpSpPr>
        <p:sp>
          <p:nvSpPr>
            <p:cNvPr id="208" name="Google Shape;208;p9"/>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209" name="Google Shape;209;p9"/>
            <p:cNvGrpSpPr/>
            <p:nvPr/>
          </p:nvGrpSpPr>
          <p:grpSpPr>
            <a:xfrm>
              <a:off x="1194283" y="1241015"/>
              <a:ext cx="1304818" cy="1206539"/>
              <a:chOff x="-2286001" y="463550"/>
              <a:chExt cx="1981200" cy="1831975"/>
            </a:xfrm>
          </p:grpSpPr>
          <p:sp>
            <p:nvSpPr>
              <p:cNvPr id="210" name="Google Shape;210;p9"/>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1" name="Google Shape;211;p9"/>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2" name="Google Shape;212;p9"/>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3" name="Google Shape;213;p9"/>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4" name="Google Shape;214;p9"/>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5" name="Google Shape;215;p9"/>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6" name="Google Shape;216;p9"/>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7" name="Google Shape;217;p9"/>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8" name="Google Shape;218;p9"/>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9" name="Google Shape;219;p9"/>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20" name="Google Shape;220;p9"/>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221" name="Google Shape;221;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NAV - Section Divider 2">
  <p:cSld name="NAV - Section Divider 2">
    <p:spTree>
      <p:nvGrpSpPr>
        <p:cNvPr id="1" name="Shape 222"/>
        <p:cNvGrpSpPr/>
        <p:nvPr/>
      </p:nvGrpSpPr>
      <p:grpSpPr>
        <a:xfrm>
          <a:off x="0" y="0"/>
          <a:ext cx="0" cy="0"/>
          <a:chOff x="0" y="0"/>
          <a:chExt cx="0" cy="0"/>
        </a:xfrm>
      </p:grpSpPr>
      <p:pic>
        <p:nvPicPr>
          <p:cNvPr id="223" name="Google Shape;223;p10"/>
          <p:cNvPicPr preferRelativeResize="0"/>
          <p:nvPr/>
        </p:nvPicPr>
        <p:blipFill rotWithShape="1">
          <a:blip r:embed="rId2">
            <a:alphaModFix/>
          </a:blip>
          <a:srcRect/>
          <a:stretch/>
        </p:blipFill>
        <p:spPr>
          <a:xfrm>
            <a:off x="411587" y="534924"/>
            <a:ext cx="1433325" cy="212598"/>
          </a:xfrm>
          <a:prstGeom prst="rect">
            <a:avLst/>
          </a:prstGeom>
          <a:noFill/>
          <a:ln>
            <a:noFill/>
          </a:ln>
        </p:spPr>
      </p:pic>
      <p:pic>
        <p:nvPicPr>
          <p:cNvPr id="224" name="Google Shape;224;p10" descr="\\fon2f2\u_t1257873447\tarter\My Documents\EPS\GitLab\Template - 604614612\Assets\Sec_div_2.jpg"/>
          <p:cNvPicPr preferRelativeResize="0"/>
          <p:nvPr/>
        </p:nvPicPr>
        <p:blipFill rotWithShape="1">
          <a:blip r:embed="rId3">
            <a:alphaModFix/>
          </a:blip>
          <a:srcRect t="10931" b="4651"/>
          <a:stretch/>
        </p:blipFill>
        <p:spPr>
          <a:xfrm>
            <a:off x="-1" y="-1"/>
            <a:ext cx="9144000" cy="5143500"/>
          </a:xfrm>
          <a:prstGeom prst="rect">
            <a:avLst/>
          </a:prstGeom>
          <a:noFill/>
          <a:ln>
            <a:noFill/>
          </a:ln>
        </p:spPr>
      </p:pic>
      <p:sp>
        <p:nvSpPr>
          <p:cNvPr id="225" name="Google Shape;225;p10"/>
          <p:cNvSpPr txBox="1">
            <a:spLocks noGrp="1"/>
          </p:cNvSpPr>
          <p:nvPr>
            <p:ph type="body" idx="1"/>
          </p:nvPr>
        </p:nvSpPr>
        <p:spPr>
          <a:xfrm>
            <a:off x="8453350" y="4910328"/>
            <a:ext cx="207900" cy="84600"/>
          </a:xfrm>
          <a:prstGeom prst="rect">
            <a:avLst/>
          </a:prstGeom>
          <a:noFill/>
          <a:ln>
            <a:noFill/>
          </a:ln>
        </p:spPr>
        <p:txBody>
          <a:bodyPr spcFirstLastPara="1" wrap="square" lIns="0" tIns="0" rIns="0" bIns="0" anchor="t" anchorCtr="0">
            <a:noAutofit/>
          </a:bodyPr>
          <a:lstStyle>
            <a:lvl1pPr marL="457200" lvl="0" indent="-228600" algn="r" rtl="0">
              <a:lnSpc>
                <a:spcPct val="100000"/>
              </a:lnSpc>
              <a:spcBef>
                <a:spcPts val="0"/>
              </a:spcBef>
              <a:spcAft>
                <a:spcPts val="0"/>
              </a:spcAft>
              <a:buSzPts val="700"/>
              <a:buNone/>
              <a:defRPr sz="600"/>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26" name="Google Shape;226;p10"/>
          <p:cNvSpPr/>
          <p:nvPr/>
        </p:nvSpPr>
        <p:spPr>
          <a:xfrm>
            <a:off x="0" y="-1"/>
            <a:ext cx="9144000" cy="5143500"/>
          </a:xfrm>
          <a:prstGeom prst="rect">
            <a:avLst/>
          </a:prstGeom>
          <a:solidFill>
            <a:srgbClr val="6B4FBB">
              <a:alpha val="890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227" name="Google Shape;227;p10"/>
          <p:cNvSpPr/>
          <p:nvPr/>
        </p:nvSpPr>
        <p:spPr>
          <a:xfrm>
            <a:off x="-1" y="-1"/>
            <a:ext cx="3558300" cy="5143500"/>
          </a:xfrm>
          <a:prstGeom prst="rect">
            <a:avLst/>
          </a:prstGeom>
          <a:gradFill>
            <a:gsLst>
              <a:gs pos="0">
                <a:srgbClr val="110425">
                  <a:alpha val="69019"/>
                </a:srgbClr>
              </a:gs>
              <a:gs pos="50000">
                <a:srgbClr val="380E74">
                  <a:alpha val="69019"/>
                </a:srgbClr>
              </a:gs>
              <a:gs pos="100000">
                <a:srgbClr val="6E49CC">
                  <a:alpha val="69019"/>
                </a:srgbClr>
              </a:gs>
            </a:gsLst>
            <a:lin ang="5400012" scaled="0"/>
          </a:gra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228" name="Google Shape;228;p10"/>
          <p:cNvSpPr txBox="1">
            <a:spLocks noGrp="1"/>
          </p:cNvSpPr>
          <p:nvPr>
            <p:ph type="body" idx="2"/>
          </p:nvPr>
        </p:nvSpPr>
        <p:spPr>
          <a:xfrm>
            <a:off x="500150" y="2499640"/>
            <a:ext cx="3015300" cy="133200"/>
          </a:xfrm>
          <a:prstGeom prst="rect">
            <a:avLst/>
          </a:prstGeom>
          <a:noFill/>
          <a:ln>
            <a:noFill/>
          </a:ln>
        </p:spPr>
        <p:txBody>
          <a:bodyPr spcFirstLastPara="1" wrap="square" lIns="0" tIns="0" rIns="0" bIns="68575" anchor="t" anchorCtr="0">
            <a:noAutofit/>
          </a:bodyPr>
          <a:lstStyle>
            <a:lvl1pPr marL="457200" lvl="0" indent="-228600" algn="l" rtl="0">
              <a:lnSpc>
                <a:spcPct val="100000"/>
              </a:lnSpc>
              <a:spcBef>
                <a:spcPts val="0"/>
              </a:spcBef>
              <a:spcAft>
                <a:spcPts val="0"/>
              </a:spcAft>
              <a:buSzPts val="1100"/>
              <a:buNone/>
              <a:defRPr sz="1000" b="0" cap="none">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16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29" name="Google Shape;229;p10"/>
          <p:cNvSpPr txBox="1">
            <a:spLocks noGrp="1"/>
          </p:cNvSpPr>
          <p:nvPr>
            <p:ph type="title"/>
          </p:nvPr>
        </p:nvSpPr>
        <p:spPr>
          <a:xfrm>
            <a:off x="500149" y="2868260"/>
            <a:ext cx="3015300" cy="33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300"/>
              <a:buFont typeface="Source Sans Pro"/>
              <a:buNone/>
              <a:defRPr sz="2300" b="0" i="0" u="none" strike="noStrike" cap="none">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10"/>
          <p:cNvSpPr txBox="1">
            <a:spLocks noGrp="1"/>
          </p:cNvSpPr>
          <p:nvPr>
            <p:ph type="body" idx="3"/>
          </p:nvPr>
        </p:nvSpPr>
        <p:spPr>
          <a:xfrm>
            <a:off x="500149" y="3261584"/>
            <a:ext cx="3015300" cy="211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500" b="0">
                <a:solidFill>
                  <a:schemeClr val="lt1"/>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o"/>
              <a:defRPr/>
            </a:lvl3pPr>
            <a:lvl4pPr marL="1828800" lvl="3" indent="-317500" algn="l" rtl="0">
              <a:lnSpc>
                <a:spcPct val="100000"/>
              </a:lnSpc>
              <a:spcBef>
                <a:spcPts val="300"/>
              </a:spcBef>
              <a:spcAft>
                <a:spcPts val="0"/>
              </a:spcAft>
              <a:buSzPts val="1400"/>
              <a:buChar char="»"/>
              <a:defRPr/>
            </a:lvl4pPr>
            <a:lvl5pPr marL="2286000" lvl="4" indent="-228600" algn="l" rtl="0">
              <a:lnSpc>
                <a:spcPct val="100000"/>
              </a:lnSpc>
              <a:spcBef>
                <a:spcPts val="300"/>
              </a:spcBef>
              <a:spcAft>
                <a:spcPts val="0"/>
              </a:spcAft>
              <a:buSzPts val="700"/>
              <a:buNone/>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grpSp>
        <p:nvGrpSpPr>
          <p:cNvPr id="231" name="Google Shape;231;p10"/>
          <p:cNvGrpSpPr/>
          <p:nvPr/>
        </p:nvGrpSpPr>
        <p:grpSpPr>
          <a:xfrm>
            <a:off x="3636953" y="1522572"/>
            <a:ext cx="206654" cy="233353"/>
            <a:chOff x="4847987" y="2030092"/>
            <a:chExt cx="275466" cy="311138"/>
          </a:xfrm>
        </p:grpSpPr>
        <p:sp>
          <p:nvSpPr>
            <p:cNvPr id="232" name="Google Shape;232;p10"/>
            <p:cNvSpPr/>
            <p:nvPr/>
          </p:nvSpPr>
          <p:spPr>
            <a:xfrm rot="5400000">
              <a:off x="4830151" y="2047928"/>
              <a:ext cx="311138" cy="275466"/>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chemeClr val="lt1">
                <a:alpha val="8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33" name="Google Shape;233;p10"/>
            <p:cNvSpPr/>
            <p:nvPr/>
          </p:nvSpPr>
          <p:spPr>
            <a:xfrm rot="5400000">
              <a:off x="4838908" y="2077726"/>
              <a:ext cx="243821" cy="21586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554488">
                <a:alpha val="6706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234" name="Google Shape;234;p10"/>
          <p:cNvGrpSpPr/>
          <p:nvPr/>
        </p:nvGrpSpPr>
        <p:grpSpPr>
          <a:xfrm>
            <a:off x="3558467" y="-1"/>
            <a:ext cx="82200" cy="5143501"/>
            <a:chOff x="4705349" y="-1"/>
            <a:chExt cx="109571" cy="6858001"/>
          </a:xfrm>
        </p:grpSpPr>
        <p:sp>
          <p:nvSpPr>
            <p:cNvPr id="235" name="Google Shape;235;p10"/>
            <p:cNvSpPr/>
            <p:nvPr/>
          </p:nvSpPr>
          <p:spPr>
            <a:xfrm>
              <a:off x="4705349" y="0"/>
              <a:ext cx="54600" cy="6858000"/>
            </a:xfrm>
            <a:prstGeom prst="rect">
              <a:avLst/>
            </a:prstGeom>
            <a:solidFill>
              <a:srgbClr val="554488">
                <a:alpha val="6706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236" name="Google Shape;236;p10"/>
            <p:cNvSpPr/>
            <p:nvPr/>
          </p:nvSpPr>
          <p:spPr>
            <a:xfrm>
              <a:off x="4760020" y="-1"/>
              <a:ext cx="54900" cy="6858000"/>
            </a:xfrm>
            <a:prstGeom prst="rect">
              <a:avLst/>
            </a:prstGeom>
            <a:solidFill>
              <a:srgbClr val="F9F9F9">
                <a:alpha val="94120"/>
              </a:srgbClr>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grpSp>
      <p:sp>
        <p:nvSpPr>
          <p:cNvPr id="237" name="Google Shape;237;p10"/>
          <p:cNvSpPr/>
          <p:nvPr/>
        </p:nvSpPr>
        <p:spPr>
          <a:xfrm>
            <a:off x="0" y="4766310"/>
            <a:ext cx="9144000" cy="377100"/>
          </a:xfrm>
          <a:prstGeom prst="rect">
            <a:avLst/>
          </a:prstGeom>
          <a:solidFill>
            <a:srgbClr val="554488"/>
          </a:solidFill>
          <a:ln>
            <a:noFill/>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cxnSp>
        <p:nvCxnSpPr>
          <p:cNvPr id="238" name="Google Shape;238;p10"/>
          <p:cNvCxnSpPr/>
          <p:nvPr/>
        </p:nvCxnSpPr>
        <p:spPr>
          <a:xfrm>
            <a:off x="1343375" y="1653654"/>
            <a:ext cx="2172000" cy="0"/>
          </a:xfrm>
          <a:prstGeom prst="straightConnector1">
            <a:avLst/>
          </a:prstGeom>
          <a:noFill/>
          <a:ln w="12700" cap="flat" cmpd="sng">
            <a:solidFill>
              <a:srgbClr val="FFFFFF"/>
            </a:solidFill>
            <a:prstDash val="solid"/>
            <a:round/>
            <a:headEnd type="none" w="sm" len="sm"/>
            <a:tailEnd type="none" w="sm" len="sm"/>
          </a:ln>
        </p:spPr>
      </p:cxnSp>
      <p:cxnSp>
        <p:nvCxnSpPr>
          <p:cNvPr id="239" name="Google Shape;239;p10"/>
          <p:cNvCxnSpPr/>
          <p:nvPr/>
        </p:nvCxnSpPr>
        <p:spPr>
          <a:xfrm>
            <a:off x="482310" y="2749029"/>
            <a:ext cx="632400" cy="0"/>
          </a:xfrm>
          <a:prstGeom prst="straightConnector1">
            <a:avLst/>
          </a:prstGeom>
          <a:noFill/>
          <a:ln w="12700" cap="flat" cmpd="sng">
            <a:solidFill>
              <a:schemeClr val="lt1">
                <a:alpha val="60000"/>
              </a:schemeClr>
            </a:solidFill>
            <a:prstDash val="solid"/>
            <a:round/>
            <a:headEnd type="none" w="sm" len="sm"/>
            <a:tailEnd type="none" w="sm" len="sm"/>
          </a:ln>
        </p:spPr>
      </p:cxnSp>
      <p:grpSp>
        <p:nvGrpSpPr>
          <p:cNvPr id="240" name="Google Shape;240;p10"/>
          <p:cNvGrpSpPr/>
          <p:nvPr/>
        </p:nvGrpSpPr>
        <p:grpSpPr>
          <a:xfrm>
            <a:off x="468777" y="1024452"/>
            <a:ext cx="2225943" cy="692130"/>
            <a:chOff x="1192340" y="2749506"/>
            <a:chExt cx="3845126" cy="1196008"/>
          </a:xfrm>
        </p:grpSpPr>
        <p:grpSp>
          <p:nvGrpSpPr>
            <p:cNvPr id="241" name="Google Shape;241;p10"/>
            <p:cNvGrpSpPr/>
            <p:nvPr/>
          </p:nvGrpSpPr>
          <p:grpSpPr>
            <a:xfrm>
              <a:off x="2710224" y="3020715"/>
              <a:ext cx="2327243" cy="648500"/>
              <a:chOff x="4659949" y="-5410200"/>
              <a:chExt cx="3138984" cy="874697"/>
            </a:xfrm>
          </p:grpSpPr>
          <p:sp>
            <p:nvSpPr>
              <p:cNvPr id="242" name="Google Shape;242;p10"/>
              <p:cNvSpPr/>
              <p:nvPr/>
            </p:nvSpPr>
            <p:spPr>
              <a:xfrm>
                <a:off x="4659949" y="-5410200"/>
                <a:ext cx="659125" cy="874697"/>
              </a:xfrm>
              <a:custGeom>
                <a:avLst/>
                <a:gdLst/>
                <a:ahLst/>
                <a:cxnLst/>
                <a:rect l="l" t="t" r="r" b="b"/>
                <a:pathLst>
                  <a:path w="180" h="239" extrusionOk="0">
                    <a:moveTo>
                      <a:pt x="180" y="26"/>
                    </a:moveTo>
                    <a:cubicBezTo>
                      <a:pt x="176" y="34"/>
                      <a:pt x="171" y="41"/>
                      <a:pt x="167" y="48"/>
                    </a:cubicBezTo>
                    <a:cubicBezTo>
                      <a:pt x="164" y="46"/>
                      <a:pt x="161" y="44"/>
                      <a:pt x="159" y="43"/>
                    </a:cubicBezTo>
                    <a:cubicBezTo>
                      <a:pt x="129" y="27"/>
                      <a:pt x="98" y="25"/>
                      <a:pt x="69" y="43"/>
                    </a:cubicBezTo>
                    <a:cubicBezTo>
                      <a:pt x="57" y="50"/>
                      <a:pt x="49" y="61"/>
                      <a:pt x="44" y="74"/>
                    </a:cubicBezTo>
                    <a:cubicBezTo>
                      <a:pt x="33" y="105"/>
                      <a:pt x="32" y="135"/>
                      <a:pt x="44" y="166"/>
                    </a:cubicBezTo>
                    <a:cubicBezTo>
                      <a:pt x="54" y="192"/>
                      <a:pt x="75" y="204"/>
                      <a:pt x="102" y="206"/>
                    </a:cubicBezTo>
                    <a:cubicBezTo>
                      <a:pt x="115" y="207"/>
                      <a:pt x="128" y="207"/>
                      <a:pt x="141" y="202"/>
                    </a:cubicBezTo>
                    <a:cubicBezTo>
                      <a:pt x="143" y="201"/>
                      <a:pt x="145" y="199"/>
                      <a:pt x="145" y="197"/>
                    </a:cubicBezTo>
                    <a:cubicBezTo>
                      <a:pt x="145" y="176"/>
                      <a:pt x="145" y="155"/>
                      <a:pt x="145" y="134"/>
                    </a:cubicBezTo>
                    <a:cubicBezTo>
                      <a:pt x="127" y="134"/>
                      <a:pt x="110" y="134"/>
                      <a:pt x="93" y="134"/>
                    </a:cubicBezTo>
                    <a:cubicBezTo>
                      <a:pt x="93" y="124"/>
                      <a:pt x="93" y="116"/>
                      <a:pt x="93" y="106"/>
                    </a:cubicBezTo>
                    <a:cubicBezTo>
                      <a:pt x="119" y="106"/>
                      <a:pt x="146" y="106"/>
                      <a:pt x="174" y="106"/>
                    </a:cubicBezTo>
                    <a:cubicBezTo>
                      <a:pt x="174" y="108"/>
                      <a:pt x="174" y="110"/>
                      <a:pt x="174" y="112"/>
                    </a:cubicBezTo>
                    <a:cubicBezTo>
                      <a:pt x="174" y="137"/>
                      <a:pt x="174" y="162"/>
                      <a:pt x="174" y="187"/>
                    </a:cubicBezTo>
                    <a:cubicBezTo>
                      <a:pt x="174" y="197"/>
                      <a:pt x="175" y="207"/>
                      <a:pt x="175" y="217"/>
                    </a:cubicBezTo>
                    <a:cubicBezTo>
                      <a:pt x="175" y="220"/>
                      <a:pt x="175" y="222"/>
                      <a:pt x="172" y="223"/>
                    </a:cubicBezTo>
                    <a:cubicBezTo>
                      <a:pt x="140" y="235"/>
                      <a:pt x="107" y="239"/>
                      <a:pt x="74" y="230"/>
                    </a:cubicBezTo>
                    <a:cubicBezTo>
                      <a:pt x="45" y="222"/>
                      <a:pt x="25" y="204"/>
                      <a:pt x="14" y="176"/>
                    </a:cubicBezTo>
                    <a:cubicBezTo>
                      <a:pt x="0" y="137"/>
                      <a:pt x="0" y="96"/>
                      <a:pt x="17" y="57"/>
                    </a:cubicBezTo>
                    <a:cubicBezTo>
                      <a:pt x="31" y="26"/>
                      <a:pt x="57" y="9"/>
                      <a:pt x="91" y="4"/>
                    </a:cubicBezTo>
                    <a:cubicBezTo>
                      <a:pt x="116" y="0"/>
                      <a:pt x="141" y="2"/>
                      <a:pt x="164" y="15"/>
                    </a:cubicBezTo>
                    <a:cubicBezTo>
                      <a:pt x="169" y="18"/>
                      <a:pt x="174" y="22"/>
                      <a:pt x="18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43" name="Google Shape;243;p10"/>
              <p:cNvSpPr/>
              <p:nvPr/>
            </p:nvSpPr>
            <p:spPr>
              <a:xfrm>
                <a:off x="7279387" y="-5388488"/>
                <a:ext cx="519546" cy="846781"/>
              </a:xfrm>
              <a:custGeom>
                <a:avLst/>
                <a:gdLst/>
                <a:ahLst/>
                <a:cxnLst/>
                <a:rect l="l" t="t" r="r" b="b"/>
                <a:pathLst>
                  <a:path w="142" h="231" extrusionOk="0">
                    <a:moveTo>
                      <a:pt x="30" y="0"/>
                    </a:moveTo>
                    <a:cubicBezTo>
                      <a:pt x="30" y="22"/>
                      <a:pt x="30" y="44"/>
                      <a:pt x="30" y="67"/>
                    </a:cubicBezTo>
                    <a:cubicBezTo>
                      <a:pt x="32" y="65"/>
                      <a:pt x="33" y="65"/>
                      <a:pt x="34" y="64"/>
                    </a:cubicBezTo>
                    <a:cubicBezTo>
                      <a:pt x="60" y="39"/>
                      <a:pt x="113" y="46"/>
                      <a:pt x="131" y="85"/>
                    </a:cubicBezTo>
                    <a:cubicBezTo>
                      <a:pt x="140" y="104"/>
                      <a:pt x="142" y="125"/>
                      <a:pt x="140" y="147"/>
                    </a:cubicBezTo>
                    <a:cubicBezTo>
                      <a:pt x="139" y="161"/>
                      <a:pt x="136" y="175"/>
                      <a:pt x="130" y="188"/>
                    </a:cubicBezTo>
                    <a:cubicBezTo>
                      <a:pt x="118" y="212"/>
                      <a:pt x="98" y="225"/>
                      <a:pt x="73" y="228"/>
                    </a:cubicBezTo>
                    <a:cubicBezTo>
                      <a:pt x="50" y="231"/>
                      <a:pt x="28" y="228"/>
                      <a:pt x="6" y="221"/>
                    </a:cubicBezTo>
                    <a:cubicBezTo>
                      <a:pt x="2" y="220"/>
                      <a:pt x="0" y="218"/>
                      <a:pt x="0" y="214"/>
                    </a:cubicBezTo>
                    <a:cubicBezTo>
                      <a:pt x="0" y="145"/>
                      <a:pt x="0" y="75"/>
                      <a:pt x="0" y="6"/>
                    </a:cubicBezTo>
                    <a:cubicBezTo>
                      <a:pt x="0" y="1"/>
                      <a:pt x="2" y="0"/>
                      <a:pt x="6" y="0"/>
                    </a:cubicBezTo>
                    <a:cubicBezTo>
                      <a:pt x="14" y="1"/>
                      <a:pt x="22" y="0"/>
                      <a:pt x="30" y="0"/>
                    </a:cubicBezTo>
                    <a:close/>
                    <a:moveTo>
                      <a:pt x="30" y="145"/>
                    </a:moveTo>
                    <a:cubicBezTo>
                      <a:pt x="30" y="161"/>
                      <a:pt x="30" y="177"/>
                      <a:pt x="30" y="193"/>
                    </a:cubicBezTo>
                    <a:cubicBezTo>
                      <a:pt x="30" y="197"/>
                      <a:pt x="31" y="199"/>
                      <a:pt x="35" y="199"/>
                    </a:cubicBezTo>
                    <a:cubicBezTo>
                      <a:pt x="42" y="200"/>
                      <a:pt x="50" y="202"/>
                      <a:pt x="57" y="202"/>
                    </a:cubicBezTo>
                    <a:cubicBezTo>
                      <a:pt x="75" y="202"/>
                      <a:pt x="93" y="197"/>
                      <a:pt x="103" y="173"/>
                    </a:cubicBezTo>
                    <a:cubicBezTo>
                      <a:pt x="106" y="164"/>
                      <a:pt x="108" y="153"/>
                      <a:pt x="109" y="142"/>
                    </a:cubicBezTo>
                    <a:cubicBezTo>
                      <a:pt x="111" y="128"/>
                      <a:pt x="110" y="113"/>
                      <a:pt x="104" y="99"/>
                    </a:cubicBezTo>
                    <a:cubicBezTo>
                      <a:pt x="99" y="89"/>
                      <a:pt x="90" y="82"/>
                      <a:pt x="79" y="80"/>
                    </a:cubicBezTo>
                    <a:cubicBezTo>
                      <a:pt x="62" y="77"/>
                      <a:pt x="47" y="81"/>
                      <a:pt x="34" y="91"/>
                    </a:cubicBezTo>
                    <a:cubicBezTo>
                      <a:pt x="32" y="93"/>
                      <a:pt x="30" y="96"/>
                      <a:pt x="30" y="98"/>
                    </a:cubicBezTo>
                    <a:cubicBezTo>
                      <a:pt x="30" y="114"/>
                      <a:pt x="30" y="129"/>
                      <a:pt x="30" y="1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44" name="Google Shape;244;p10"/>
              <p:cNvSpPr/>
              <p:nvPr/>
            </p:nvSpPr>
            <p:spPr>
              <a:xfrm>
                <a:off x="6655933" y="-5216341"/>
                <a:ext cx="483875" cy="677736"/>
              </a:xfrm>
              <a:custGeom>
                <a:avLst/>
                <a:gdLst/>
                <a:ahLst/>
                <a:cxnLst/>
                <a:rect l="l" t="t" r="r" b="b"/>
                <a:pathLst>
                  <a:path w="132" h="185" extrusionOk="0">
                    <a:moveTo>
                      <a:pt x="131" y="178"/>
                    </a:moveTo>
                    <a:cubicBezTo>
                      <a:pt x="125" y="178"/>
                      <a:pt x="119" y="178"/>
                      <a:pt x="113" y="178"/>
                    </a:cubicBezTo>
                    <a:cubicBezTo>
                      <a:pt x="112" y="177"/>
                      <a:pt x="110" y="175"/>
                      <a:pt x="110" y="174"/>
                    </a:cubicBezTo>
                    <a:cubicBezTo>
                      <a:pt x="108" y="168"/>
                      <a:pt x="107" y="163"/>
                      <a:pt x="105" y="157"/>
                    </a:cubicBezTo>
                    <a:cubicBezTo>
                      <a:pt x="88" y="181"/>
                      <a:pt x="65" y="185"/>
                      <a:pt x="39" y="180"/>
                    </a:cubicBezTo>
                    <a:cubicBezTo>
                      <a:pt x="19" y="176"/>
                      <a:pt x="6" y="162"/>
                      <a:pt x="3" y="142"/>
                    </a:cubicBezTo>
                    <a:cubicBezTo>
                      <a:pt x="0" y="125"/>
                      <a:pt x="2" y="109"/>
                      <a:pt x="13" y="95"/>
                    </a:cubicBezTo>
                    <a:cubicBezTo>
                      <a:pt x="23" y="83"/>
                      <a:pt x="37" y="78"/>
                      <a:pt x="51" y="75"/>
                    </a:cubicBezTo>
                    <a:cubicBezTo>
                      <a:pt x="66" y="72"/>
                      <a:pt x="82" y="72"/>
                      <a:pt x="97" y="74"/>
                    </a:cubicBezTo>
                    <a:cubicBezTo>
                      <a:pt x="98" y="74"/>
                      <a:pt x="100" y="74"/>
                      <a:pt x="102" y="74"/>
                    </a:cubicBezTo>
                    <a:cubicBezTo>
                      <a:pt x="103" y="64"/>
                      <a:pt x="103" y="54"/>
                      <a:pt x="98" y="45"/>
                    </a:cubicBezTo>
                    <a:cubicBezTo>
                      <a:pt x="93" y="34"/>
                      <a:pt x="82" y="30"/>
                      <a:pt x="70" y="30"/>
                    </a:cubicBezTo>
                    <a:cubicBezTo>
                      <a:pt x="53" y="29"/>
                      <a:pt x="37" y="33"/>
                      <a:pt x="23" y="41"/>
                    </a:cubicBezTo>
                    <a:cubicBezTo>
                      <a:pt x="19" y="43"/>
                      <a:pt x="17" y="43"/>
                      <a:pt x="15" y="39"/>
                    </a:cubicBezTo>
                    <a:cubicBezTo>
                      <a:pt x="12" y="35"/>
                      <a:pt x="10" y="30"/>
                      <a:pt x="7" y="26"/>
                    </a:cubicBezTo>
                    <a:cubicBezTo>
                      <a:pt x="16" y="18"/>
                      <a:pt x="26" y="13"/>
                      <a:pt x="36" y="9"/>
                    </a:cubicBezTo>
                    <a:cubicBezTo>
                      <a:pt x="55" y="2"/>
                      <a:pt x="74" y="0"/>
                      <a:pt x="93" y="5"/>
                    </a:cubicBezTo>
                    <a:cubicBezTo>
                      <a:pt x="114" y="10"/>
                      <a:pt x="127" y="24"/>
                      <a:pt x="130" y="45"/>
                    </a:cubicBezTo>
                    <a:cubicBezTo>
                      <a:pt x="131" y="51"/>
                      <a:pt x="131" y="57"/>
                      <a:pt x="131" y="62"/>
                    </a:cubicBezTo>
                    <a:cubicBezTo>
                      <a:pt x="132" y="99"/>
                      <a:pt x="132" y="136"/>
                      <a:pt x="132" y="173"/>
                    </a:cubicBezTo>
                    <a:cubicBezTo>
                      <a:pt x="132" y="174"/>
                      <a:pt x="131" y="175"/>
                      <a:pt x="131" y="178"/>
                    </a:cubicBezTo>
                    <a:close/>
                    <a:moveTo>
                      <a:pt x="102" y="118"/>
                    </a:moveTo>
                    <a:cubicBezTo>
                      <a:pt x="102" y="113"/>
                      <a:pt x="102" y="107"/>
                      <a:pt x="103" y="102"/>
                    </a:cubicBezTo>
                    <a:cubicBezTo>
                      <a:pt x="103" y="98"/>
                      <a:pt x="101" y="96"/>
                      <a:pt x="98" y="96"/>
                    </a:cubicBezTo>
                    <a:cubicBezTo>
                      <a:pt x="85" y="96"/>
                      <a:pt x="73" y="96"/>
                      <a:pt x="60" y="97"/>
                    </a:cubicBezTo>
                    <a:cubicBezTo>
                      <a:pt x="55" y="98"/>
                      <a:pt x="49" y="101"/>
                      <a:pt x="44" y="104"/>
                    </a:cubicBezTo>
                    <a:cubicBezTo>
                      <a:pt x="34" y="111"/>
                      <a:pt x="32" y="122"/>
                      <a:pt x="33" y="133"/>
                    </a:cubicBezTo>
                    <a:cubicBezTo>
                      <a:pt x="35" y="144"/>
                      <a:pt x="42" y="150"/>
                      <a:pt x="53" y="153"/>
                    </a:cubicBezTo>
                    <a:cubicBezTo>
                      <a:pt x="69" y="156"/>
                      <a:pt x="84" y="153"/>
                      <a:pt x="97" y="143"/>
                    </a:cubicBezTo>
                    <a:cubicBezTo>
                      <a:pt x="101" y="140"/>
                      <a:pt x="103" y="137"/>
                      <a:pt x="103" y="131"/>
                    </a:cubicBezTo>
                    <a:cubicBezTo>
                      <a:pt x="102" y="127"/>
                      <a:pt x="102" y="123"/>
                      <a:pt x="102" y="11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45" name="Google Shape;245;p10"/>
              <p:cNvSpPr/>
              <p:nvPr/>
            </p:nvSpPr>
            <p:spPr>
              <a:xfrm>
                <a:off x="6158100" y="-5388488"/>
                <a:ext cx="446654" cy="820417"/>
              </a:xfrm>
              <a:custGeom>
                <a:avLst/>
                <a:gdLst/>
                <a:ahLst/>
                <a:cxnLst/>
                <a:rect l="l" t="t" r="r" b="b"/>
                <a:pathLst>
                  <a:path w="122" h="224" extrusionOk="0">
                    <a:moveTo>
                      <a:pt x="30" y="0"/>
                    </a:moveTo>
                    <a:cubicBezTo>
                      <a:pt x="30" y="66"/>
                      <a:pt x="30" y="131"/>
                      <a:pt x="30" y="197"/>
                    </a:cubicBezTo>
                    <a:cubicBezTo>
                      <a:pt x="61" y="197"/>
                      <a:pt x="91" y="197"/>
                      <a:pt x="122" y="197"/>
                    </a:cubicBezTo>
                    <a:cubicBezTo>
                      <a:pt x="122" y="206"/>
                      <a:pt x="122" y="215"/>
                      <a:pt x="122" y="224"/>
                    </a:cubicBezTo>
                    <a:cubicBezTo>
                      <a:pt x="82" y="224"/>
                      <a:pt x="41" y="224"/>
                      <a:pt x="0" y="224"/>
                    </a:cubicBezTo>
                    <a:cubicBezTo>
                      <a:pt x="0" y="222"/>
                      <a:pt x="0" y="220"/>
                      <a:pt x="0" y="218"/>
                    </a:cubicBezTo>
                    <a:cubicBezTo>
                      <a:pt x="0" y="148"/>
                      <a:pt x="0" y="77"/>
                      <a:pt x="0" y="7"/>
                    </a:cubicBezTo>
                    <a:cubicBezTo>
                      <a:pt x="0" y="1"/>
                      <a:pt x="1" y="0"/>
                      <a:pt x="6" y="0"/>
                    </a:cubicBezTo>
                    <a:cubicBezTo>
                      <a:pt x="14" y="1"/>
                      <a:pt x="22" y="0"/>
                      <a:pt x="3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46" name="Google Shape;246;p10"/>
              <p:cNvSpPr/>
              <p:nvPr/>
            </p:nvSpPr>
            <p:spPr>
              <a:xfrm>
                <a:off x="5736260" y="-5385386"/>
                <a:ext cx="290015" cy="839027"/>
              </a:xfrm>
              <a:custGeom>
                <a:avLst/>
                <a:gdLst/>
                <a:ahLst/>
                <a:cxnLst/>
                <a:rect l="l" t="t" r="r" b="b"/>
                <a:pathLst>
                  <a:path w="79" h="229" extrusionOk="0">
                    <a:moveTo>
                      <a:pt x="79" y="201"/>
                    </a:moveTo>
                    <a:cubicBezTo>
                      <a:pt x="79" y="208"/>
                      <a:pt x="79" y="216"/>
                      <a:pt x="79" y="223"/>
                    </a:cubicBezTo>
                    <a:cubicBezTo>
                      <a:pt x="79" y="224"/>
                      <a:pt x="77" y="226"/>
                      <a:pt x="76" y="227"/>
                    </a:cubicBezTo>
                    <a:cubicBezTo>
                      <a:pt x="59" y="229"/>
                      <a:pt x="42" y="229"/>
                      <a:pt x="26" y="220"/>
                    </a:cubicBezTo>
                    <a:cubicBezTo>
                      <a:pt x="9" y="212"/>
                      <a:pt x="3" y="196"/>
                      <a:pt x="1" y="178"/>
                    </a:cubicBezTo>
                    <a:cubicBezTo>
                      <a:pt x="0" y="173"/>
                      <a:pt x="1" y="168"/>
                      <a:pt x="1" y="163"/>
                    </a:cubicBezTo>
                    <a:cubicBezTo>
                      <a:pt x="0" y="111"/>
                      <a:pt x="0" y="58"/>
                      <a:pt x="0" y="6"/>
                    </a:cubicBezTo>
                    <a:cubicBezTo>
                      <a:pt x="0" y="4"/>
                      <a:pt x="0" y="2"/>
                      <a:pt x="0" y="0"/>
                    </a:cubicBezTo>
                    <a:cubicBezTo>
                      <a:pt x="10" y="0"/>
                      <a:pt x="19" y="0"/>
                      <a:pt x="29" y="0"/>
                    </a:cubicBezTo>
                    <a:cubicBezTo>
                      <a:pt x="29" y="17"/>
                      <a:pt x="29" y="34"/>
                      <a:pt x="29" y="52"/>
                    </a:cubicBezTo>
                    <a:cubicBezTo>
                      <a:pt x="46" y="52"/>
                      <a:pt x="62" y="52"/>
                      <a:pt x="79" y="52"/>
                    </a:cubicBezTo>
                    <a:cubicBezTo>
                      <a:pt x="79" y="60"/>
                      <a:pt x="79" y="67"/>
                      <a:pt x="79" y="75"/>
                    </a:cubicBezTo>
                    <a:cubicBezTo>
                      <a:pt x="79" y="76"/>
                      <a:pt x="76" y="77"/>
                      <a:pt x="74" y="77"/>
                    </a:cubicBezTo>
                    <a:cubicBezTo>
                      <a:pt x="62" y="77"/>
                      <a:pt x="49" y="77"/>
                      <a:pt x="36" y="77"/>
                    </a:cubicBezTo>
                    <a:cubicBezTo>
                      <a:pt x="34" y="77"/>
                      <a:pt x="32" y="77"/>
                      <a:pt x="30" y="77"/>
                    </a:cubicBezTo>
                    <a:cubicBezTo>
                      <a:pt x="30" y="79"/>
                      <a:pt x="30" y="81"/>
                      <a:pt x="30" y="82"/>
                    </a:cubicBezTo>
                    <a:cubicBezTo>
                      <a:pt x="30" y="110"/>
                      <a:pt x="30" y="139"/>
                      <a:pt x="30" y="167"/>
                    </a:cubicBezTo>
                    <a:cubicBezTo>
                      <a:pt x="30" y="175"/>
                      <a:pt x="31" y="183"/>
                      <a:pt x="36" y="189"/>
                    </a:cubicBezTo>
                    <a:cubicBezTo>
                      <a:pt x="42" y="197"/>
                      <a:pt x="51" y="200"/>
                      <a:pt x="61" y="200"/>
                    </a:cubicBezTo>
                    <a:cubicBezTo>
                      <a:pt x="66" y="201"/>
                      <a:pt x="72" y="201"/>
                      <a:pt x="79" y="20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47" name="Google Shape;247;p10"/>
              <p:cNvSpPr/>
              <p:nvPr/>
            </p:nvSpPr>
            <p:spPr>
              <a:xfrm>
                <a:off x="5466407" y="-5189975"/>
                <a:ext cx="105460" cy="621904"/>
              </a:xfrm>
              <a:custGeom>
                <a:avLst/>
                <a:gdLst/>
                <a:ahLst/>
                <a:cxnLst/>
                <a:rect l="l" t="t" r="r" b="b"/>
                <a:pathLst>
                  <a:path w="29" h="170" extrusionOk="0">
                    <a:moveTo>
                      <a:pt x="29" y="170"/>
                    </a:moveTo>
                    <a:cubicBezTo>
                      <a:pt x="19" y="170"/>
                      <a:pt x="10" y="170"/>
                      <a:pt x="0" y="170"/>
                    </a:cubicBezTo>
                    <a:cubicBezTo>
                      <a:pt x="0" y="113"/>
                      <a:pt x="0" y="57"/>
                      <a:pt x="0" y="0"/>
                    </a:cubicBezTo>
                    <a:cubicBezTo>
                      <a:pt x="10" y="0"/>
                      <a:pt x="19" y="0"/>
                      <a:pt x="29" y="0"/>
                    </a:cubicBezTo>
                    <a:cubicBezTo>
                      <a:pt x="29" y="57"/>
                      <a:pt x="29" y="113"/>
                      <a:pt x="29" y="17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48" name="Google Shape;248;p10"/>
              <p:cNvSpPr/>
              <p:nvPr/>
            </p:nvSpPr>
            <p:spPr>
              <a:xfrm>
                <a:off x="5466407" y="-5385386"/>
                <a:ext cx="105460" cy="107011"/>
              </a:xfrm>
              <a:custGeom>
                <a:avLst/>
                <a:gdLst/>
                <a:ahLst/>
                <a:cxnLst/>
                <a:rect l="l" t="t" r="r" b="b"/>
                <a:pathLst>
                  <a:path w="29" h="29" extrusionOk="0">
                    <a:moveTo>
                      <a:pt x="0" y="29"/>
                    </a:moveTo>
                    <a:cubicBezTo>
                      <a:pt x="0" y="19"/>
                      <a:pt x="0" y="9"/>
                      <a:pt x="0" y="0"/>
                    </a:cubicBezTo>
                    <a:cubicBezTo>
                      <a:pt x="9" y="0"/>
                      <a:pt x="19" y="0"/>
                      <a:pt x="29" y="0"/>
                    </a:cubicBezTo>
                    <a:cubicBezTo>
                      <a:pt x="29" y="9"/>
                      <a:pt x="29" y="19"/>
                      <a:pt x="29" y="29"/>
                    </a:cubicBezTo>
                    <a:cubicBezTo>
                      <a:pt x="19" y="29"/>
                      <a:pt x="10" y="29"/>
                      <a:pt x="0"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nvGrpSpPr>
            <p:cNvPr id="249" name="Google Shape;249;p10"/>
            <p:cNvGrpSpPr/>
            <p:nvPr/>
          </p:nvGrpSpPr>
          <p:grpSpPr>
            <a:xfrm>
              <a:off x="1192340" y="2749506"/>
              <a:ext cx="1294013" cy="1196008"/>
              <a:chOff x="1192281" y="1241015"/>
              <a:chExt cx="1306820" cy="1207967"/>
            </a:xfrm>
          </p:grpSpPr>
          <p:sp>
            <p:nvSpPr>
              <p:cNvPr id="250" name="Google Shape;250;p10"/>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251" name="Google Shape;251;p10"/>
              <p:cNvGrpSpPr/>
              <p:nvPr/>
            </p:nvGrpSpPr>
            <p:grpSpPr>
              <a:xfrm>
                <a:off x="1194283" y="1241015"/>
                <a:ext cx="1304818" cy="1206539"/>
                <a:chOff x="-2286001" y="463550"/>
                <a:chExt cx="1981200" cy="1831975"/>
              </a:xfrm>
            </p:grpSpPr>
            <p:sp>
              <p:nvSpPr>
                <p:cNvPr id="252" name="Google Shape;252;p10"/>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3" name="Google Shape;253;p10"/>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4" name="Google Shape;254;p10"/>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5" name="Google Shape;255;p10"/>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6" name="Google Shape;256;p10"/>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7" name="Google Shape;257;p10"/>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8" name="Google Shape;258;p10"/>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9" name="Google Shape;259;p10"/>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60" name="Google Shape;260;p10"/>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61" name="Google Shape;261;p10"/>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62" name="Google Shape;262;p10"/>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grpSp>
        <p:nvGrpSpPr>
          <p:cNvPr id="263" name="Google Shape;263;p10"/>
          <p:cNvGrpSpPr/>
          <p:nvPr/>
        </p:nvGrpSpPr>
        <p:grpSpPr>
          <a:xfrm>
            <a:off x="8266210" y="217135"/>
            <a:ext cx="375841" cy="347411"/>
            <a:chOff x="1192281" y="1241015"/>
            <a:chExt cx="1306820" cy="1207967"/>
          </a:xfrm>
        </p:grpSpPr>
        <p:sp>
          <p:nvSpPr>
            <p:cNvPr id="264" name="Google Shape;264;p10"/>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265" name="Google Shape;265;p10"/>
            <p:cNvGrpSpPr/>
            <p:nvPr/>
          </p:nvGrpSpPr>
          <p:grpSpPr>
            <a:xfrm>
              <a:off x="1194283" y="1241015"/>
              <a:ext cx="1304818" cy="1206539"/>
              <a:chOff x="-2286001" y="463550"/>
              <a:chExt cx="1981200" cy="1831975"/>
            </a:xfrm>
          </p:grpSpPr>
          <p:sp>
            <p:nvSpPr>
              <p:cNvPr id="266" name="Google Shape;266;p10"/>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67" name="Google Shape;267;p10"/>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68" name="Google Shape;268;p10"/>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69" name="Google Shape;269;p10"/>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70" name="Google Shape;270;p10"/>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71" name="Google Shape;271;p10"/>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72" name="Google Shape;272;p10"/>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73" name="Google Shape;273;p10"/>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74" name="Google Shape;274;p10"/>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75" name="Google Shape;275;p10"/>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76" name="Google Shape;276;p10"/>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277" name="Google Shape;277;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98764" y="123731"/>
            <a:ext cx="8146500" cy="447300"/>
          </a:xfrm>
          <a:prstGeom prst="rect">
            <a:avLst/>
          </a:prstGeom>
          <a:noFill/>
          <a:ln>
            <a:noFill/>
          </a:ln>
        </p:spPr>
        <p:txBody>
          <a:bodyPr spcFirstLastPara="1" wrap="square" lIns="0" tIns="34275" rIns="34275" bIns="0" anchor="b" anchorCtr="0">
            <a:noAutofit/>
          </a:bodyPr>
          <a:lstStyle>
            <a:lvl1pPr marR="0" lvl="0" algn="l" rtl="0">
              <a:lnSpc>
                <a:spcPct val="90000"/>
              </a:lnSpc>
              <a:spcBef>
                <a:spcPts val="0"/>
              </a:spcBef>
              <a:spcAft>
                <a:spcPts val="0"/>
              </a:spcAft>
              <a:buClr>
                <a:schemeClr val="dk2"/>
              </a:buClr>
              <a:buSzPts val="1700"/>
              <a:buFont typeface="Source Sans Pro"/>
              <a:buNone/>
              <a:defRPr sz="1700" b="1" i="0" u="none" strike="noStrike" cap="none">
                <a:solidFill>
                  <a:schemeClr val="dk2"/>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07078" y="1085850"/>
            <a:ext cx="8229000" cy="3395400"/>
          </a:xfrm>
          <a:prstGeom prst="rect">
            <a:avLst/>
          </a:prstGeom>
          <a:noFill/>
          <a:ln>
            <a:noFill/>
          </a:ln>
        </p:spPr>
        <p:txBody>
          <a:bodyPr spcFirstLastPara="1" wrap="square" lIns="0" tIns="34275" rIns="0" bIns="68575" anchor="t" anchorCtr="0">
            <a:noAutofit/>
          </a:bodyPr>
          <a:lstStyle>
            <a:lvl1pPr marL="457200" marR="0" lvl="0" indent="-273050" algn="l" rtl="0">
              <a:lnSpc>
                <a:spcPct val="100000"/>
              </a:lnSpc>
              <a:spcBef>
                <a:spcPts val="0"/>
              </a:spcBef>
              <a:spcAft>
                <a:spcPts val="0"/>
              </a:spcAft>
              <a:buClr>
                <a:srgbClr val="3E3E3E"/>
              </a:buClr>
              <a:buSzPts val="700"/>
              <a:buFont typeface="Arial"/>
              <a:buChar char="•"/>
              <a:defRPr sz="600" b="0" i="0" u="none" strike="noStrike" cap="none">
                <a:solidFill>
                  <a:srgbClr val="3E3E3E"/>
                </a:solidFill>
                <a:latin typeface="Source Sans Pro"/>
                <a:ea typeface="Source Sans Pro"/>
                <a:cs typeface="Source Sans Pro"/>
                <a:sym typeface="Source Sans Pro"/>
              </a:defRPr>
            </a:lvl1pPr>
            <a:lvl2pPr marL="914400" marR="0" lvl="1" indent="-266700" algn="l" rtl="0">
              <a:lnSpc>
                <a:spcPct val="100000"/>
              </a:lnSpc>
              <a:spcBef>
                <a:spcPts val="300"/>
              </a:spcBef>
              <a:spcAft>
                <a:spcPts val="0"/>
              </a:spcAft>
              <a:buClr>
                <a:srgbClr val="3E3E3E"/>
              </a:buClr>
              <a:buSzPts val="600"/>
              <a:buFont typeface="Arial"/>
              <a:buChar char="–"/>
              <a:defRPr sz="600" b="0" i="0" u="none" strike="noStrike" cap="none">
                <a:solidFill>
                  <a:srgbClr val="3E3E3E"/>
                </a:solidFill>
                <a:latin typeface="Source Sans Pro"/>
                <a:ea typeface="Source Sans Pro"/>
                <a:cs typeface="Source Sans Pro"/>
                <a:sym typeface="Source Sans Pro"/>
              </a:defRPr>
            </a:lvl2pPr>
            <a:lvl3pPr marL="1371600" marR="0" lvl="2" indent="-266700" algn="l" rtl="0">
              <a:lnSpc>
                <a:spcPct val="100000"/>
              </a:lnSpc>
              <a:spcBef>
                <a:spcPts val="300"/>
              </a:spcBef>
              <a:spcAft>
                <a:spcPts val="0"/>
              </a:spcAft>
              <a:buClr>
                <a:srgbClr val="3E3E3E"/>
              </a:buClr>
              <a:buSzPts val="600"/>
              <a:buFont typeface="Courier New"/>
              <a:buChar char="o"/>
              <a:defRPr sz="600" b="0" i="0" u="none" strike="noStrike" cap="none">
                <a:solidFill>
                  <a:srgbClr val="3E3E3E"/>
                </a:solidFill>
                <a:latin typeface="Source Sans Pro"/>
                <a:ea typeface="Source Sans Pro"/>
                <a:cs typeface="Source Sans Pro"/>
                <a:sym typeface="Source Sans Pro"/>
              </a:defRPr>
            </a:lvl3pPr>
            <a:lvl4pPr marL="1828800" marR="0" lvl="3" indent="-266700" algn="l" rtl="0">
              <a:lnSpc>
                <a:spcPct val="100000"/>
              </a:lnSpc>
              <a:spcBef>
                <a:spcPts val="300"/>
              </a:spcBef>
              <a:spcAft>
                <a:spcPts val="0"/>
              </a:spcAft>
              <a:buClr>
                <a:srgbClr val="3E3E3E"/>
              </a:buClr>
              <a:buSzPts val="600"/>
              <a:buFont typeface="Arial"/>
              <a:buChar char="»"/>
              <a:defRPr sz="600" b="0" i="0" u="none" strike="noStrike" cap="none">
                <a:solidFill>
                  <a:srgbClr val="3E3E3E"/>
                </a:solidFill>
                <a:latin typeface="Source Sans Pro"/>
                <a:ea typeface="Source Sans Pro"/>
                <a:cs typeface="Source Sans Pro"/>
                <a:sym typeface="Source Sans Pro"/>
              </a:defRPr>
            </a:lvl4pPr>
            <a:lvl5pPr marL="2286000" marR="0" lvl="4" indent="-228600" algn="l" rtl="0">
              <a:lnSpc>
                <a:spcPct val="100000"/>
              </a:lnSpc>
              <a:spcBef>
                <a:spcPts val="300"/>
              </a:spcBef>
              <a:spcAft>
                <a:spcPts val="0"/>
              </a:spcAft>
              <a:buClr>
                <a:schemeClr val="dk2"/>
              </a:buClr>
              <a:buSzPts val="700"/>
              <a:buFont typeface="Arial"/>
              <a:buNone/>
              <a:defRPr sz="600" b="0" i="0" u="none" strike="noStrike" cap="none">
                <a:solidFill>
                  <a:schemeClr val="dk1"/>
                </a:solidFill>
                <a:latin typeface="Arial"/>
                <a:ea typeface="Arial"/>
                <a:cs typeface="Arial"/>
                <a:sym typeface="Arial"/>
              </a:defRPr>
            </a:lvl5pPr>
            <a:lvl6pPr marL="2743200" marR="0" lvl="5" indent="-266700" algn="l" rtl="0">
              <a:lnSpc>
                <a:spcPct val="100000"/>
              </a:lnSpc>
              <a:spcBef>
                <a:spcPts val="3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8" name="Google Shape;8;p1"/>
          <p:cNvCxnSpPr/>
          <p:nvPr/>
        </p:nvCxnSpPr>
        <p:spPr>
          <a:xfrm>
            <a:off x="499343" y="612641"/>
            <a:ext cx="7674000" cy="0"/>
          </a:xfrm>
          <a:prstGeom prst="straightConnector1">
            <a:avLst/>
          </a:prstGeom>
          <a:solidFill>
            <a:schemeClr val="accent1"/>
          </a:solidFill>
          <a:ln w="9525" cap="flat" cmpd="sng">
            <a:solidFill>
              <a:srgbClr val="D0D3D7"/>
            </a:solidFill>
            <a:prstDash val="solid"/>
            <a:round/>
            <a:headEnd type="none" w="sm" len="sm"/>
            <a:tailEnd type="none" w="sm" len="sm"/>
          </a:ln>
        </p:spPr>
      </p:cxnSp>
      <p:grpSp>
        <p:nvGrpSpPr>
          <p:cNvPr id="9" name="Google Shape;9;p1"/>
          <p:cNvGrpSpPr/>
          <p:nvPr/>
        </p:nvGrpSpPr>
        <p:grpSpPr>
          <a:xfrm>
            <a:off x="8266210" y="217135"/>
            <a:ext cx="375841" cy="347411"/>
            <a:chOff x="1192281" y="1241015"/>
            <a:chExt cx="1306820" cy="1207967"/>
          </a:xfrm>
        </p:grpSpPr>
        <p:sp>
          <p:nvSpPr>
            <p:cNvPr id="10" name="Google Shape;10;p1"/>
            <p:cNvSpPr/>
            <p:nvPr/>
          </p:nvSpPr>
          <p:spPr>
            <a:xfrm>
              <a:off x="1192281" y="1249273"/>
              <a:ext cx="1304156" cy="1199709"/>
            </a:xfrm>
            <a:custGeom>
              <a:avLst/>
              <a:gdLst/>
              <a:ahLst/>
              <a:cxnLst/>
              <a:rect l="l" t="t" r="r" b="b"/>
              <a:pathLst>
                <a:path w="1210354" h="1113419" extrusionOk="0">
                  <a:moveTo>
                    <a:pt x="605713" y="1112637"/>
                  </a:moveTo>
                  <a:lnTo>
                    <a:pt x="605702" y="1112670"/>
                  </a:lnTo>
                  <a:lnTo>
                    <a:pt x="605708" y="1112675"/>
                  </a:lnTo>
                  <a:close/>
                  <a:moveTo>
                    <a:pt x="826205" y="432456"/>
                  </a:moveTo>
                  <a:lnTo>
                    <a:pt x="825728" y="433973"/>
                  </a:lnTo>
                  <a:lnTo>
                    <a:pt x="826397" y="432467"/>
                  </a:lnTo>
                  <a:close/>
                  <a:moveTo>
                    <a:pt x="216861" y="2015"/>
                  </a:moveTo>
                  <a:cubicBezTo>
                    <a:pt x="222725" y="-742"/>
                    <a:pt x="229655" y="-742"/>
                    <a:pt x="236407" y="2460"/>
                  </a:cubicBezTo>
                  <a:cubicBezTo>
                    <a:pt x="243515" y="5306"/>
                    <a:pt x="247069" y="10998"/>
                    <a:pt x="249201" y="17402"/>
                  </a:cubicBezTo>
                  <a:cubicBezTo>
                    <a:pt x="266260" y="72190"/>
                    <a:pt x="284029" y="126266"/>
                    <a:pt x="301798" y="180342"/>
                  </a:cubicBezTo>
                  <a:cubicBezTo>
                    <a:pt x="328807" y="262880"/>
                    <a:pt x="355106" y="344706"/>
                    <a:pt x="381404" y="426532"/>
                  </a:cubicBezTo>
                  <a:lnTo>
                    <a:pt x="379566" y="428603"/>
                  </a:lnTo>
                  <a:lnTo>
                    <a:pt x="382115" y="428603"/>
                  </a:lnTo>
                  <a:lnTo>
                    <a:pt x="382115" y="429018"/>
                  </a:lnTo>
                  <a:lnTo>
                    <a:pt x="381192" y="429315"/>
                  </a:lnTo>
                  <a:cubicBezTo>
                    <a:pt x="381413" y="429314"/>
                    <a:pt x="381635" y="429314"/>
                    <a:pt x="381856" y="429314"/>
                  </a:cubicBezTo>
                  <a:lnTo>
                    <a:pt x="382408" y="429590"/>
                  </a:lnTo>
                  <a:cubicBezTo>
                    <a:pt x="382115" y="429429"/>
                    <a:pt x="382115" y="429224"/>
                    <a:pt x="382115" y="429018"/>
                  </a:cubicBezTo>
                  <a:cubicBezTo>
                    <a:pt x="384245" y="429018"/>
                    <a:pt x="386376" y="429018"/>
                    <a:pt x="388506" y="429018"/>
                  </a:cubicBezTo>
                  <a:cubicBezTo>
                    <a:pt x="533371" y="429018"/>
                    <a:pt x="677526" y="429018"/>
                    <a:pt x="821681" y="429018"/>
                  </a:cubicBezTo>
                  <a:lnTo>
                    <a:pt x="828455" y="427697"/>
                  </a:lnTo>
                  <a:cubicBezTo>
                    <a:pt x="828286" y="427666"/>
                    <a:pt x="828262" y="427587"/>
                    <a:pt x="828239" y="427506"/>
                  </a:cubicBezTo>
                  <a:cubicBezTo>
                    <a:pt x="838925" y="394810"/>
                    <a:pt x="849611" y="361403"/>
                    <a:pt x="860297" y="327996"/>
                  </a:cubicBezTo>
                  <a:cubicBezTo>
                    <a:pt x="893779" y="224931"/>
                    <a:pt x="927262" y="121866"/>
                    <a:pt x="961457" y="18801"/>
                  </a:cubicBezTo>
                  <a:cubicBezTo>
                    <a:pt x="963951" y="10983"/>
                    <a:pt x="968581" y="5296"/>
                    <a:pt x="974369" y="2364"/>
                  </a:cubicBezTo>
                  <a:cubicBezTo>
                    <a:pt x="980157" y="-568"/>
                    <a:pt x="987103" y="-745"/>
                    <a:pt x="994227" y="2453"/>
                  </a:cubicBezTo>
                  <a:cubicBezTo>
                    <a:pt x="1001351" y="6007"/>
                    <a:pt x="1004913" y="11693"/>
                    <a:pt x="1007050" y="18801"/>
                  </a:cubicBezTo>
                  <a:cubicBezTo>
                    <a:pt x="1026285" y="77797"/>
                    <a:pt x="1045520" y="136793"/>
                    <a:pt x="1064754" y="195788"/>
                  </a:cubicBezTo>
                  <a:cubicBezTo>
                    <a:pt x="1089688" y="271843"/>
                    <a:pt x="1114622" y="347898"/>
                    <a:pt x="1138844" y="424663"/>
                  </a:cubicBezTo>
                  <a:lnTo>
                    <a:pt x="1137566" y="428062"/>
                  </a:lnTo>
                  <a:cubicBezTo>
                    <a:pt x="1138348" y="428502"/>
                    <a:pt x="1138749" y="428155"/>
                    <a:pt x="1139106" y="427633"/>
                  </a:cubicBezTo>
                  <a:cubicBezTo>
                    <a:pt x="1140526" y="428326"/>
                    <a:pt x="1140526" y="429018"/>
                    <a:pt x="1139816" y="429711"/>
                  </a:cubicBezTo>
                  <a:lnTo>
                    <a:pt x="1139046" y="430284"/>
                  </a:lnTo>
                  <a:lnTo>
                    <a:pt x="1139030" y="430978"/>
                  </a:lnTo>
                  <a:cubicBezTo>
                    <a:pt x="1147380" y="451081"/>
                    <a:pt x="1154317" y="471212"/>
                    <a:pt x="1160574" y="491343"/>
                  </a:cubicBezTo>
                  <a:cubicBezTo>
                    <a:pt x="1176219" y="539624"/>
                    <a:pt x="1191864" y="587194"/>
                    <a:pt x="1207509" y="635474"/>
                  </a:cubicBezTo>
                  <a:cubicBezTo>
                    <a:pt x="1208221" y="638314"/>
                    <a:pt x="1208221" y="641864"/>
                    <a:pt x="1210354" y="643994"/>
                  </a:cubicBezTo>
                  <a:lnTo>
                    <a:pt x="1210354" y="645846"/>
                  </a:lnTo>
                  <a:lnTo>
                    <a:pt x="1210354" y="646124"/>
                  </a:lnTo>
                  <a:lnTo>
                    <a:pt x="1210354" y="658194"/>
                  </a:lnTo>
                  <a:lnTo>
                    <a:pt x="1210354" y="658454"/>
                  </a:lnTo>
                  <a:lnTo>
                    <a:pt x="1210354" y="660324"/>
                  </a:lnTo>
                  <a:cubicBezTo>
                    <a:pt x="1206087" y="678075"/>
                    <a:pt x="1193287" y="688015"/>
                    <a:pt x="1179775" y="697955"/>
                  </a:cubicBezTo>
                  <a:cubicBezTo>
                    <a:pt x="1061727" y="783155"/>
                    <a:pt x="943678" y="869066"/>
                    <a:pt x="825629" y="954976"/>
                  </a:cubicBezTo>
                  <a:cubicBezTo>
                    <a:pt x="754516" y="1006806"/>
                    <a:pt x="682691" y="1057927"/>
                    <a:pt x="611577" y="1109757"/>
                  </a:cubicBezTo>
                  <a:lnTo>
                    <a:pt x="607091" y="1112556"/>
                  </a:lnTo>
                  <a:cubicBezTo>
                    <a:pt x="606841" y="1112807"/>
                    <a:pt x="606590" y="1113057"/>
                    <a:pt x="606340" y="1113307"/>
                  </a:cubicBezTo>
                  <a:lnTo>
                    <a:pt x="605651" y="1113132"/>
                  </a:lnTo>
                  <a:lnTo>
                    <a:pt x="605555" y="1113127"/>
                  </a:lnTo>
                  <a:cubicBezTo>
                    <a:pt x="605533" y="1113186"/>
                    <a:pt x="605515" y="1113247"/>
                    <a:pt x="605497" y="1113307"/>
                  </a:cubicBezTo>
                  <a:lnTo>
                    <a:pt x="605146" y="1113210"/>
                  </a:lnTo>
                  <a:cubicBezTo>
                    <a:pt x="605155" y="1113243"/>
                    <a:pt x="605166" y="1113275"/>
                    <a:pt x="605177" y="1113307"/>
                  </a:cubicBezTo>
                  <a:lnTo>
                    <a:pt x="605081" y="1113192"/>
                  </a:lnTo>
                  <a:lnTo>
                    <a:pt x="604673" y="1113079"/>
                  </a:lnTo>
                  <a:cubicBezTo>
                    <a:pt x="602069" y="1114403"/>
                    <a:pt x="600200" y="1111520"/>
                    <a:pt x="598331" y="1110274"/>
                  </a:cubicBezTo>
                  <a:cubicBezTo>
                    <a:pt x="516611" y="1051321"/>
                    <a:pt x="434892" y="991658"/>
                    <a:pt x="353882" y="932706"/>
                  </a:cubicBezTo>
                  <a:cubicBezTo>
                    <a:pt x="242317" y="851734"/>
                    <a:pt x="131462" y="771474"/>
                    <a:pt x="20608" y="690502"/>
                  </a:cubicBezTo>
                  <a:cubicBezTo>
                    <a:pt x="8527" y="681979"/>
                    <a:pt x="1421" y="670615"/>
                    <a:pt x="0" y="656409"/>
                  </a:cubicBezTo>
                  <a:cubicBezTo>
                    <a:pt x="0" y="653568"/>
                    <a:pt x="0" y="650727"/>
                    <a:pt x="0" y="647886"/>
                  </a:cubicBezTo>
                  <a:lnTo>
                    <a:pt x="7" y="647864"/>
                  </a:lnTo>
                  <a:cubicBezTo>
                    <a:pt x="3558" y="631535"/>
                    <a:pt x="9240" y="615917"/>
                    <a:pt x="14212" y="601008"/>
                  </a:cubicBezTo>
                  <a:cubicBezTo>
                    <a:pt x="32688" y="544186"/>
                    <a:pt x="51164" y="487364"/>
                    <a:pt x="69640" y="431252"/>
                  </a:cubicBezTo>
                  <a:lnTo>
                    <a:pt x="70606" y="430930"/>
                  </a:lnTo>
                  <a:cubicBezTo>
                    <a:pt x="70346" y="430930"/>
                    <a:pt x="70087" y="430930"/>
                    <a:pt x="69828" y="430930"/>
                  </a:cubicBezTo>
                  <a:cubicBezTo>
                    <a:pt x="69828" y="430155"/>
                    <a:pt x="70539" y="429379"/>
                    <a:pt x="70539" y="428603"/>
                  </a:cubicBezTo>
                  <a:lnTo>
                    <a:pt x="71044" y="428603"/>
                  </a:lnTo>
                  <a:cubicBezTo>
                    <a:pt x="80905" y="398267"/>
                    <a:pt x="90073" y="367929"/>
                    <a:pt x="99940" y="337591"/>
                  </a:cubicBezTo>
                  <a:cubicBezTo>
                    <a:pt x="134767" y="231573"/>
                    <a:pt x="169595" y="124843"/>
                    <a:pt x="203712" y="18113"/>
                  </a:cubicBezTo>
                  <a:cubicBezTo>
                    <a:pt x="206199" y="10287"/>
                    <a:pt x="210997" y="4772"/>
                    <a:pt x="216861" y="201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nvGrpSpPr>
            <p:cNvPr id="11" name="Google Shape;11;p1"/>
            <p:cNvGrpSpPr/>
            <p:nvPr/>
          </p:nvGrpSpPr>
          <p:grpSpPr>
            <a:xfrm>
              <a:off x="1194283" y="1241015"/>
              <a:ext cx="1304818" cy="1206539"/>
              <a:chOff x="-2286001" y="463550"/>
              <a:chExt cx="1981200" cy="1831975"/>
            </a:xfrm>
          </p:grpSpPr>
          <p:sp>
            <p:nvSpPr>
              <p:cNvPr id="12" name="Google Shape;12;p1"/>
              <p:cNvSpPr/>
              <p:nvPr/>
            </p:nvSpPr>
            <p:spPr>
              <a:xfrm>
                <a:off x="-1295401" y="1173163"/>
                <a:ext cx="990600" cy="1119189"/>
              </a:xfrm>
              <a:custGeom>
                <a:avLst/>
                <a:gdLst/>
                <a:ahLst/>
                <a:cxnLst/>
                <a:rect l="l" t="t" r="r" b="b"/>
                <a:pathLst>
                  <a:path w="851" h="963" extrusionOk="0">
                    <a:moveTo>
                      <a:pt x="851" y="325"/>
                    </a:moveTo>
                    <a:cubicBezTo>
                      <a:pt x="851" y="325"/>
                      <a:pt x="851" y="325"/>
                      <a:pt x="851" y="325"/>
                    </a:cubicBezTo>
                    <a:cubicBezTo>
                      <a:pt x="845" y="350"/>
                      <a:pt x="827" y="364"/>
                      <a:pt x="808" y="378"/>
                    </a:cubicBezTo>
                    <a:cubicBezTo>
                      <a:pt x="642" y="498"/>
                      <a:pt x="476" y="619"/>
                      <a:pt x="310" y="740"/>
                    </a:cubicBezTo>
                    <a:cubicBezTo>
                      <a:pt x="210" y="813"/>
                      <a:pt x="109" y="885"/>
                      <a:pt x="9" y="958"/>
                    </a:cubicBezTo>
                    <a:cubicBezTo>
                      <a:pt x="6" y="960"/>
                      <a:pt x="4" y="963"/>
                      <a:pt x="1" y="963"/>
                    </a:cubicBezTo>
                    <a:cubicBezTo>
                      <a:pt x="0" y="962"/>
                      <a:pt x="0" y="962"/>
                      <a:pt x="1" y="961"/>
                    </a:cubicBezTo>
                    <a:cubicBezTo>
                      <a:pt x="14" y="942"/>
                      <a:pt x="29" y="924"/>
                      <a:pt x="43" y="906"/>
                    </a:cubicBezTo>
                    <a:cubicBezTo>
                      <a:pt x="65" y="878"/>
                      <a:pt x="87" y="850"/>
                      <a:pt x="108" y="822"/>
                    </a:cubicBezTo>
                    <a:cubicBezTo>
                      <a:pt x="130" y="794"/>
                      <a:pt x="152" y="765"/>
                      <a:pt x="174" y="737"/>
                    </a:cubicBezTo>
                    <a:cubicBezTo>
                      <a:pt x="196" y="710"/>
                      <a:pt x="217" y="683"/>
                      <a:pt x="238" y="655"/>
                    </a:cubicBezTo>
                    <a:cubicBezTo>
                      <a:pt x="256" y="633"/>
                      <a:pt x="273" y="610"/>
                      <a:pt x="291" y="588"/>
                    </a:cubicBezTo>
                    <a:cubicBezTo>
                      <a:pt x="314" y="559"/>
                      <a:pt x="336" y="530"/>
                      <a:pt x="358" y="502"/>
                    </a:cubicBezTo>
                    <a:cubicBezTo>
                      <a:pt x="375" y="480"/>
                      <a:pt x="392" y="458"/>
                      <a:pt x="409" y="436"/>
                    </a:cubicBezTo>
                    <a:cubicBezTo>
                      <a:pt x="435" y="403"/>
                      <a:pt x="461" y="370"/>
                      <a:pt x="487" y="337"/>
                    </a:cubicBezTo>
                    <a:cubicBezTo>
                      <a:pt x="523" y="291"/>
                      <a:pt x="559" y="245"/>
                      <a:pt x="594" y="199"/>
                    </a:cubicBezTo>
                    <a:cubicBezTo>
                      <a:pt x="632" y="150"/>
                      <a:pt x="671" y="102"/>
                      <a:pt x="709" y="52"/>
                    </a:cubicBezTo>
                    <a:cubicBezTo>
                      <a:pt x="721" y="37"/>
                      <a:pt x="733" y="21"/>
                      <a:pt x="746" y="5"/>
                    </a:cubicBezTo>
                    <a:cubicBezTo>
                      <a:pt x="747" y="4"/>
                      <a:pt x="748" y="2"/>
                      <a:pt x="750" y="0"/>
                    </a:cubicBezTo>
                    <a:cubicBezTo>
                      <a:pt x="751" y="0"/>
                      <a:pt x="752" y="0"/>
                      <a:pt x="752" y="0"/>
                    </a:cubicBezTo>
                    <a:cubicBezTo>
                      <a:pt x="762" y="29"/>
                      <a:pt x="772" y="58"/>
                      <a:pt x="781" y="87"/>
                    </a:cubicBezTo>
                    <a:cubicBezTo>
                      <a:pt x="803" y="155"/>
                      <a:pt x="825" y="222"/>
                      <a:pt x="847" y="290"/>
                    </a:cubicBezTo>
                    <a:cubicBezTo>
                      <a:pt x="848" y="294"/>
                      <a:pt x="848" y="299"/>
                      <a:pt x="851" y="302"/>
                    </a:cubicBezTo>
                    <a:cubicBezTo>
                      <a:pt x="851" y="303"/>
                      <a:pt x="851" y="304"/>
                      <a:pt x="851" y="305"/>
                    </a:cubicBezTo>
                    <a:cubicBezTo>
                      <a:pt x="850" y="311"/>
                      <a:pt x="850" y="316"/>
                      <a:pt x="851" y="322"/>
                    </a:cubicBezTo>
                    <a:cubicBezTo>
                      <a:pt x="851" y="323"/>
                      <a:pt x="851" y="324"/>
                      <a:pt x="851" y="325"/>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13" name="Google Shape;13;p1"/>
              <p:cNvSpPr/>
              <p:nvPr/>
            </p:nvSpPr>
            <p:spPr>
              <a:xfrm>
                <a:off x="-307976" y="1527175"/>
                <a:ext cx="3175" cy="20638"/>
              </a:xfrm>
              <a:custGeom>
                <a:avLst/>
                <a:gdLst/>
                <a:ahLst/>
                <a:cxnLst/>
                <a:rect l="l" t="t" r="r" b="b"/>
                <a:pathLst>
                  <a:path w="2" h="17" extrusionOk="0">
                    <a:moveTo>
                      <a:pt x="2" y="17"/>
                    </a:moveTo>
                    <a:cubicBezTo>
                      <a:pt x="0" y="11"/>
                      <a:pt x="0" y="6"/>
                      <a:pt x="2" y="0"/>
                    </a:cubicBezTo>
                    <a:cubicBezTo>
                      <a:pt x="2" y="6"/>
                      <a:pt x="2" y="11"/>
                      <a:pt x="2" y="17"/>
                    </a:cubicBezTo>
                    <a:close/>
                  </a:path>
                </a:pathLst>
              </a:custGeom>
              <a:solidFill>
                <a:srgbClr val="FBB0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14" name="Google Shape;14;p1"/>
              <p:cNvSpPr/>
              <p:nvPr/>
            </p:nvSpPr>
            <p:spPr>
              <a:xfrm>
                <a:off x="-2286001" y="1530350"/>
                <a:ext cx="4763" cy="14288"/>
              </a:xfrm>
              <a:custGeom>
                <a:avLst/>
                <a:gdLst/>
                <a:ahLst/>
                <a:cxnLst/>
                <a:rect l="l" t="t" r="r" b="b"/>
                <a:pathLst>
                  <a:path w="4" h="12" extrusionOk="0">
                    <a:moveTo>
                      <a:pt x="1" y="12"/>
                    </a:moveTo>
                    <a:cubicBezTo>
                      <a:pt x="0" y="12"/>
                      <a:pt x="0" y="12"/>
                      <a:pt x="0" y="12"/>
                    </a:cubicBezTo>
                    <a:cubicBezTo>
                      <a:pt x="0" y="12"/>
                      <a:pt x="0" y="12"/>
                      <a:pt x="0" y="12"/>
                    </a:cubicBezTo>
                    <a:cubicBezTo>
                      <a:pt x="0" y="8"/>
                      <a:pt x="0" y="4"/>
                      <a:pt x="0" y="0"/>
                    </a:cubicBezTo>
                    <a:cubicBezTo>
                      <a:pt x="0" y="0"/>
                      <a:pt x="1" y="0"/>
                      <a:pt x="1" y="0"/>
                    </a:cubicBezTo>
                    <a:cubicBezTo>
                      <a:pt x="4" y="4"/>
                      <a:pt x="4" y="8"/>
                      <a:pt x="1" y="12"/>
                    </a:cubicBezTo>
                    <a:close/>
                  </a:path>
                </a:pathLst>
              </a:custGeom>
              <a:solidFill>
                <a:srgbClr val="FDEAD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15" name="Google Shape;15;p1"/>
              <p:cNvSpPr/>
              <p:nvPr/>
            </p:nvSpPr>
            <p:spPr>
              <a:xfrm>
                <a:off x="-2286001" y="1174750"/>
                <a:ext cx="992188" cy="1120775"/>
              </a:xfrm>
              <a:custGeom>
                <a:avLst/>
                <a:gdLst/>
                <a:ahLst/>
                <a:cxnLst/>
                <a:rect l="l" t="t" r="r" b="b"/>
                <a:pathLst>
                  <a:path w="853" h="964" extrusionOk="0">
                    <a:moveTo>
                      <a:pt x="0" y="318"/>
                    </a:moveTo>
                    <a:cubicBezTo>
                      <a:pt x="0" y="314"/>
                      <a:pt x="0" y="310"/>
                      <a:pt x="0" y="306"/>
                    </a:cubicBezTo>
                    <a:cubicBezTo>
                      <a:pt x="5" y="283"/>
                      <a:pt x="13" y="261"/>
                      <a:pt x="20" y="240"/>
                    </a:cubicBezTo>
                    <a:cubicBezTo>
                      <a:pt x="46" y="160"/>
                      <a:pt x="72" y="80"/>
                      <a:pt x="98" y="1"/>
                    </a:cubicBezTo>
                    <a:cubicBezTo>
                      <a:pt x="99" y="0"/>
                      <a:pt x="100" y="0"/>
                      <a:pt x="101" y="0"/>
                    </a:cubicBezTo>
                    <a:cubicBezTo>
                      <a:pt x="107" y="4"/>
                      <a:pt x="111" y="11"/>
                      <a:pt x="115" y="16"/>
                    </a:cubicBezTo>
                    <a:cubicBezTo>
                      <a:pt x="145" y="55"/>
                      <a:pt x="176" y="94"/>
                      <a:pt x="206" y="132"/>
                    </a:cubicBezTo>
                    <a:cubicBezTo>
                      <a:pt x="241" y="178"/>
                      <a:pt x="276" y="223"/>
                      <a:pt x="311" y="268"/>
                    </a:cubicBezTo>
                    <a:cubicBezTo>
                      <a:pt x="328" y="289"/>
                      <a:pt x="344" y="311"/>
                      <a:pt x="360" y="331"/>
                    </a:cubicBezTo>
                    <a:cubicBezTo>
                      <a:pt x="395" y="375"/>
                      <a:pt x="429" y="419"/>
                      <a:pt x="464" y="463"/>
                    </a:cubicBezTo>
                    <a:cubicBezTo>
                      <a:pt x="492" y="500"/>
                      <a:pt x="521" y="537"/>
                      <a:pt x="549" y="573"/>
                    </a:cubicBezTo>
                    <a:cubicBezTo>
                      <a:pt x="575" y="606"/>
                      <a:pt x="600" y="638"/>
                      <a:pt x="625" y="670"/>
                    </a:cubicBezTo>
                    <a:cubicBezTo>
                      <a:pt x="653" y="706"/>
                      <a:pt x="680" y="741"/>
                      <a:pt x="708" y="776"/>
                    </a:cubicBezTo>
                    <a:cubicBezTo>
                      <a:pt x="740" y="818"/>
                      <a:pt x="772" y="860"/>
                      <a:pt x="805" y="901"/>
                    </a:cubicBezTo>
                    <a:cubicBezTo>
                      <a:pt x="819" y="918"/>
                      <a:pt x="832" y="936"/>
                      <a:pt x="846" y="953"/>
                    </a:cubicBezTo>
                    <a:cubicBezTo>
                      <a:pt x="848" y="955"/>
                      <a:pt x="850" y="957"/>
                      <a:pt x="851" y="959"/>
                    </a:cubicBezTo>
                    <a:cubicBezTo>
                      <a:pt x="852" y="959"/>
                      <a:pt x="852" y="960"/>
                      <a:pt x="852" y="960"/>
                    </a:cubicBezTo>
                    <a:cubicBezTo>
                      <a:pt x="852" y="960"/>
                      <a:pt x="852" y="961"/>
                      <a:pt x="853" y="961"/>
                    </a:cubicBezTo>
                    <a:cubicBezTo>
                      <a:pt x="853" y="961"/>
                      <a:pt x="853" y="962"/>
                      <a:pt x="853" y="962"/>
                    </a:cubicBezTo>
                    <a:cubicBezTo>
                      <a:pt x="848" y="964"/>
                      <a:pt x="845" y="959"/>
                      <a:pt x="842" y="957"/>
                    </a:cubicBezTo>
                    <a:cubicBezTo>
                      <a:pt x="727" y="874"/>
                      <a:pt x="612" y="790"/>
                      <a:pt x="498" y="707"/>
                    </a:cubicBezTo>
                    <a:cubicBezTo>
                      <a:pt x="341" y="593"/>
                      <a:pt x="185" y="480"/>
                      <a:pt x="29" y="366"/>
                    </a:cubicBezTo>
                    <a:cubicBezTo>
                      <a:pt x="12" y="354"/>
                      <a:pt x="2" y="338"/>
                      <a:pt x="0" y="318"/>
                    </a:cubicBezTo>
                    <a:close/>
                  </a:path>
                </a:pathLst>
              </a:custGeom>
              <a:solidFill>
                <a:srgbClr val="FBA2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16" name="Google Shape;16;p1"/>
              <p:cNvSpPr/>
              <p:nvPr/>
            </p:nvSpPr>
            <p:spPr>
              <a:xfrm>
                <a:off x="-2170114" y="463550"/>
                <a:ext cx="509588" cy="712789"/>
              </a:xfrm>
              <a:custGeom>
                <a:avLst/>
                <a:gdLst/>
                <a:ahLst/>
                <a:cxnLst/>
                <a:rect l="l" t="t" r="r" b="b"/>
                <a:pathLst>
                  <a:path w="438" h="612" extrusionOk="0">
                    <a:moveTo>
                      <a:pt x="0" y="609"/>
                    </a:moveTo>
                    <a:cubicBezTo>
                      <a:pt x="14" y="566"/>
                      <a:pt x="27" y="523"/>
                      <a:pt x="41" y="480"/>
                    </a:cubicBezTo>
                    <a:cubicBezTo>
                      <a:pt x="90" y="331"/>
                      <a:pt x="139" y="181"/>
                      <a:pt x="187" y="31"/>
                    </a:cubicBezTo>
                    <a:cubicBezTo>
                      <a:pt x="194" y="9"/>
                      <a:pt x="214" y="0"/>
                      <a:pt x="233" y="9"/>
                    </a:cubicBezTo>
                    <a:cubicBezTo>
                      <a:pt x="243" y="13"/>
                      <a:pt x="248" y="21"/>
                      <a:pt x="251" y="30"/>
                    </a:cubicBezTo>
                    <a:cubicBezTo>
                      <a:pt x="275" y="107"/>
                      <a:pt x="300" y="183"/>
                      <a:pt x="325" y="259"/>
                    </a:cubicBezTo>
                    <a:cubicBezTo>
                      <a:pt x="363" y="375"/>
                      <a:pt x="400" y="490"/>
                      <a:pt x="437" y="605"/>
                    </a:cubicBezTo>
                    <a:cubicBezTo>
                      <a:pt x="438" y="606"/>
                      <a:pt x="438" y="608"/>
                      <a:pt x="438" y="609"/>
                    </a:cubicBezTo>
                    <a:cubicBezTo>
                      <a:pt x="438" y="609"/>
                      <a:pt x="437" y="610"/>
                      <a:pt x="437" y="610"/>
                    </a:cubicBezTo>
                    <a:cubicBezTo>
                      <a:pt x="434" y="612"/>
                      <a:pt x="430" y="611"/>
                      <a:pt x="427" y="611"/>
                    </a:cubicBezTo>
                    <a:cubicBezTo>
                      <a:pt x="288" y="611"/>
                      <a:pt x="150" y="611"/>
                      <a:pt x="12" y="611"/>
                    </a:cubicBezTo>
                    <a:cubicBezTo>
                      <a:pt x="8" y="611"/>
                      <a:pt x="4" y="612"/>
                      <a:pt x="0" y="609"/>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17" name="Google Shape;17;p1"/>
              <p:cNvSpPr/>
              <p:nvPr/>
            </p:nvSpPr>
            <p:spPr>
              <a:xfrm>
                <a:off x="-930276" y="463550"/>
                <a:ext cx="509588" cy="714375"/>
              </a:xfrm>
              <a:custGeom>
                <a:avLst/>
                <a:gdLst/>
                <a:ahLst/>
                <a:cxnLst/>
                <a:rect l="l" t="t" r="r" b="b"/>
                <a:pathLst>
                  <a:path w="437" h="614" extrusionOk="0">
                    <a:moveTo>
                      <a:pt x="0" y="607"/>
                    </a:moveTo>
                    <a:cubicBezTo>
                      <a:pt x="15" y="561"/>
                      <a:pt x="30" y="514"/>
                      <a:pt x="45" y="467"/>
                    </a:cubicBezTo>
                    <a:cubicBezTo>
                      <a:pt x="92" y="322"/>
                      <a:pt x="139" y="177"/>
                      <a:pt x="187" y="32"/>
                    </a:cubicBezTo>
                    <a:cubicBezTo>
                      <a:pt x="194" y="10"/>
                      <a:pt x="213" y="0"/>
                      <a:pt x="233" y="9"/>
                    </a:cubicBezTo>
                    <a:cubicBezTo>
                      <a:pt x="243" y="14"/>
                      <a:pt x="248" y="22"/>
                      <a:pt x="251" y="32"/>
                    </a:cubicBezTo>
                    <a:cubicBezTo>
                      <a:pt x="278" y="115"/>
                      <a:pt x="305" y="198"/>
                      <a:pt x="332" y="281"/>
                    </a:cubicBezTo>
                    <a:cubicBezTo>
                      <a:pt x="367" y="388"/>
                      <a:pt x="402" y="495"/>
                      <a:pt x="436" y="603"/>
                    </a:cubicBezTo>
                    <a:cubicBezTo>
                      <a:pt x="437" y="604"/>
                      <a:pt x="437" y="606"/>
                      <a:pt x="437" y="607"/>
                    </a:cubicBezTo>
                    <a:cubicBezTo>
                      <a:pt x="437" y="610"/>
                      <a:pt x="435" y="610"/>
                      <a:pt x="433" y="611"/>
                    </a:cubicBezTo>
                    <a:cubicBezTo>
                      <a:pt x="430" y="611"/>
                      <a:pt x="428" y="611"/>
                      <a:pt x="426" y="611"/>
                    </a:cubicBezTo>
                    <a:cubicBezTo>
                      <a:pt x="288" y="611"/>
                      <a:pt x="150" y="611"/>
                      <a:pt x="12" y="611"/>
                    </a:cubicBezTo>
                    <a:cubicBezTo>
                      <a:pt x="8" y="611"/>
                      <a:pt x="2" y="614"/>
                      <a:pt x="0" y="607"/>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18" name="Google Shape;18;p1"/>
              <p:cNvSpPr/>
              <p:nvPr/>
            </p:nvSpPr>
            <p:spPr>
              <a:xfrm>
                <a:off x="-1660526" y="1169988"/>
                <a:ext cx="1241425" cy="7938"/>
              </a:xfrm>
              <a:custGeom>
                <a:avLst/>
                <a:gdLst/>
                <a:ahLst/>
                <a:cxnLst/>
                <a:rect l="l" t="t" r="r" b="b"/>
                <a:pathLst>
                  <a:path w="1068" h="7" extrusionOk="0">
                    <a:moveTo>
                      <a:pt x="629" y="0"/>
                    </a:moveTo>
                    <a:cubicBezTo>
                      <a:pt x="631" y="3"/>
                      <a:pt x="634" y="2"/>
                      <a:pt x="637" y="2"/>
                    </a:cubicBezTo>
                    <a:cubicBezTo>
                      <a:pt x="778" y="2"/>
                      <a:pt x="918" y="2"/>
                      <a:pt x="1059" y="2"/>
                    </a:cubicBezTo>
                    <a:cubicBezTo>
                      <a:pt x="1061" y="2"/>
                      <a:pt x="1064" y="3"/>
                      <a:pt x="1066" y="0"/>
                    </a:cubicBezTo>
                    <a:cubicBezTo>
                      <a:pt x="1068" y="1"/>
                      <a:pt x="1068" y="2"/>
                      <a:pt x="1067" y="3"/>
                    </a:cubicBezTo>
                    <a:cubicBezTo>
                      <a:pt x="1067" y="4"/>
                      <a:pt x="1067" y="4"/>
                      <a:pt x="1066" y="4"/>
                    </a:cubicBezTo>
                    <a:cubicBezTo>
                      <a:pt x="1061" y="7"/>
                      <a:pt x="1056" y="6"/>
                      <a:pt x="1051" y="6"/>
                    </a:cubicBezTo>
                    <a:cubicBezTo>
                      <a:pt x="916" y="6"/>
                      <a:pt x="781" y="6"/>
                      <a:pt x="646" y="6"/>
                    </a:cubicBezTo>
                    <a:cubicBezTo>
                      <a:pt x="640" y="6"/>
                      <a:pt x="633" y="6"/>
                      <a:pt x="626" y="7"/>
                    </a:cubicBezTo>
                    <a:cubicBezTo>
                      <a:pt x="621" y="6"/>
                      <a:pt x="615" y="6"/>
                      <a:pt x="609" y="6"/>
                    </a:cubicBezTo>
                    <a:cubicBezTo>
                      <a:pt x="412" y="6"/>
                      <a:pt x="216" y="6"/>
                      <a:pt x="19" y="6"/>
                    </a:cubicBezTo>
                    <a:cubicBezTo>
                      <a:pt x="14" y="6"/>
                      <a:pt x="9" y="6"/>
                      <a:pt x="4" y="6"/>
                    </a:cubicBezTo>
                    <a:cubicBezTo>
                      <a:pt x="3" y="5"/>
                      <a:pt x="2" y="5"/>
                      <a:pt x="1" y="4"/>
                    </a:cubicBezTo>
                    <a:cubicBezTo>
                      <a:pt x="0" y="4"/>
                      <a:pt x="0" y="3"/>
                      <a:pt x="0" y="2"/>
                    </a:cubicBezTo>
                    <a:cubicBezTo>
                      <a:pt x="0" y="2"/>
                      <a:pt x="0" y="2"/>
                      <a:pt x="0" y="2"/>
                    </a:cubicBezTo>
                    <a:cubicBezTo>
                      <a:pt x="3" y="2"/>
                      <a:pt x="6" y="2"/>
                      <a:pt x="9" y="2"/>
                    </a:cubicBezTo>
                    <a:cubicBezTo>
                      <a:pt x="213" y="2"/>
                      <a:pt x="416" y="2"/>
                      <a:pt x="619" y="2"/>
                    </a:cubicBezTo>
                    <a:cubicBezTo>
                      <a:pt x="622" y="2"/>
                      <a:pt x="626" y="3"/>
                      <a:pt x="62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19" name="Google Shape;19;p1"/>
              <p:cNvSpPr/>
              <p:nvPr/>
            </p:nvSpPr>
            <p:spPr>
              <a:xfrm>
                <a:off x="-2171701" y="1171575"/>
                <a:ext cx="511175" cy="6350"/>
              </a:xfrm>
              <a:custGeom>
                <a:avLst/>
                <a:gdLst/>
                <a:ahLst/>
                <a:cxnLst/>
                <a:rect l="l" t="t" r="r" b="b"/>
                <a:pathLst>
                  <a:path w="439" h="5" extrusionOk="0">
                    <a:moveTo>
                      <a:pt x="439" y="0"/>
                    </a:moveTo>
                    <a:cubicBezTo>
                      <a:pt x="439" y="0"/>
                      <a:pt x="439" y="1"/>
                      <a:pt x="439" y="1"/>
                    </a:cubicBezTo>
                    <a:cubicBezTo>
                      <a:pt x="435" y="5"/>
                      <a:pt x="430" y="4"/>
                      <a:pt x="425" y="4"/>
                    </a:cubicBezTo>
                    <a:cubicBezTo>
                      <a:pt x="320" y="4"/>
                      <a:pt x="215" y="4"/>
                      <a:pt x="109" y="4"/>
                    </a:cubicBezTo>
                    <a:cubicBezTo>
                      <a:pt x="80" y="4"/>
                      <a:pt x="50" y="4"/>
                      <a:pt x="20" y="4"/>
                    </a:cubicBezTo>
                    <a:cubicBezTo>
                      <a:pt x="14" y="4"/>
                      <a:pt x="8" y="4"/>
                      <a:pt x="3" y="3"/>
                    </a:cubicBezTo>
                    <a:cubicBezTo>
                      <a:pt x="2" y="3"/>
                      <a:pt x="1" y="3"/>
                      <a:pt x="0" y="3"/>
                    </a:cubicBezTo>
                    <a:cubicBezTo>
                      <a:pt x="0" y="2"/>
                      <a:pt x="1" y="1"/>
                      <a:pt x="1" y="0"/>
                    </a:cubicBezTo>
                    <a:cubicBezTo>
                      <a:pt x="147" y="0"/>
                      <a:pt x="293" y="0"/>
                      <a:pt x="439" y="0"/>
                    </a:cubicBezTo>
                    <a:close/>
                  </a:path>
                </a:pathLst>
              </a:custGeom>
              <a:solidFill>
                <a:srgbClr val="EE7D5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0" name="Google Shape;20;p1"/>
              <p:cNvSpPr/>
              <p:nvPr/>
            </p:nvSpPr>
            <p:spPr>
              <a:xfrm>
                <a:off x="-1296988" y="1173163"/>
                <a:ext cx="876300" cy="1119188"/>
              </a:xfrm>
              <a:custGeom>
                <a:avLst/>
                <a:gdLst/>
                <a:ahLst/>
                <a:cxnLst/>
                <a:rect l="l" t="t" r="r" b="b"/>
                <a:pathLst>
                  <a:path w="753" h="962" extrusionOk="0">
                    <a:moveTo>
                      <a:pt x="313" y="3"/>
                    </a:moveTo>
                    <a:cubicBezTo>
                      <a:pt x="315" y="1"/>
                      <a:pt x="318" y="0"/>
                      <a:pt x="321" y="0"/>
                    </a:cubicBezTo>
                    <a:cubicBezTo>
                      <a:pt x="464" y="1"/>
                      <a:pt x="608" y="1"/>
                      <a:pt x="752" y="1"/>
                    </a:cubicBezTo>
                    <a:cubicBezTo>
                      <a:pt x="752" y="1"/>
                      <a:pt x="753" y="1"/>
                      <a:pt x="753" y="1"/>
                    </a:cubicBezTo>
                    <a:cubicBezTo>
                      <a:pt x="744" y="13"/>
                      <a:pt x="735" y="25"/>
                      <a:pt x="725" y="38"/>
                    </a:cubicBezTo>
                    <a:cubicBezTo>
                      <a:pt x="713" y="53"/>
                      <a:pt x="701" y="68"/>
                      <a:pt x="689" y="83"/>
                    </a:cubicBezTo>
                    <a:cubicBezTo>
                      <a:pt x="670" y="108"/>
                      <a:pt x="650" y="133"/>
                      <a:pt x="631" y="158"/>
                    </a:cubicBezTo>
                    <a:cubicBezTo>
                      <a:pt x="613" y="181"/>
                      <a:pt x="595" y="204"/>
                      <a:pt x="578" y="226"/>
                    </a:cubicBezTo>
                    <a:cubicBezTo>
                      <a:pt x="562" y="246"/>
                      <a:pt x="546" y="265"/>
                      <a:pt x="532" y="285"/>
                    </a:cubicBezTo>
                    <a:cubicBezTo>
                      <a:pt x="520" y="301"/>
                      <a:pt x="507" y="316"/>
                      <a:pt x="495" y="332"/>
                    </a:cubicBezTo>
                    <a:cubicBezTo>
                      <a:pt x="481" y="351"/>
                      <a:pt x="466" y="369"/>
                      <a:pt x="451" y="388"/>
                    </a:cubicBezTo>
                    <a:cubicBezTo>
                      <a:pt x="433" y="411"/>
                      <a:pt x="416" y="434"/>
                      <a:pt x="398" y="457"/>
                    </a:cubicBezTo>
                    <a:cubicBezTo>
                      <a:pt x="376" y="485"/>
                      <a:pt x="354" y="513"/>
                      <a:pt x="331" y="541"/>
                    </a:cubicBezTo>
                    <a:cubicBezTo>
                      <a:pt x="314" y="564"/>
                      <a:pt x="296" y="588"/>
                      <a:pt x="278" y="611"/>
                    </a:cubicBezTo>
                    <a:cubicBezTo>
                      <a:pt x="257" y="638"/>
                      <a:pt x="235" y="664"/>
                      <a:pt x="214" y="692"/>
                    </a:cubicBezTo>
                    <a:cubicBezTo>
                      <a:pt x="195" y="716"/>
                      <a:pt x="177" y="740"/>
                      <a:pt x="158" y="764"/>
                    </a:cubicBezTo>
                    <a:cubicBezTo>
                      <a:pt x="137" y="791"/>
                      <a:pt x="115" y="818"/>
                      <a:pt x="94" y="845"/>
                    </a:cubicBezTo>
                    <a:cubicBezTo>
                      <a:pt x="79" y="865"/>
                      <a:pt x="64" y="885"/>
                      <a:pt x="49" y="904"/>
                    </a:cubicBezTo>
                    <a:cubicBezTo>
                      <a:pt x="35" y="923"/>
                      <a:pt x="20" y="941"/>
                      <a:pt x="6" y="959"/>
                    </a:cubicBezTo>
                    <a:cubicBezTo>
                      <a:pt x="5" y="960"/>
                      <a:pt x="4" y="961"/>
                      <a:pt x="3" y="962"/>
                    </a:cubicBezTo>
                    <a:cubicBezTo>
                      <a:pt x="3" y="962"/>
                      <a:pt x="2" y="962"/>
                      <a:pt x="2" y="962"/>
                    </a:cubicBezTo>
                    <a:cubicBezTo>
                      <a:pt x="0" y="959"/>
                      <a:pt x="2" y="956"/>
                      <a:pt x="3" y="954"/>
                    </a:cubicBezTo>
                    <a:cubicBezTo>
                      <a:pt x="16" y="917"/>
                      <a:pt x="27" y="881"/>
                      <a:pt x="38" y="843"/>
                    </a:cubicBezTo>
                    <a:cubicBezTo>
                      <a:pt x="41" y="836"/>
                      <a:pt x="44" y="829"/>
                      <a:pt x="46" y="822"/>
                    </a:cubicBezTo>
                    <a:cubicBezTo>
                      <a:pt x="55" y="796"/>
                      <a:pt x="63" y="770"/>
                      <a:pt x="71" y="744"/>
                    </a:cubicBezTo>
                    <a:cubicBezTo>
                      <a:pt x="86" y="700"/>
                      <a:pt x="100" y="656"/>
                      <a:pt x="114" y="612"/>
                    </a:cubicBezTo>
                    <a:cubicBezTo>
                      <a:pt x="118" y="600"/>
                      <a:pt x="123" y="589"/>
                      <a:pt x="126" y="577"/>
                    </a:cubicBezTo>
                    <a:cubicBezTo>
                      <a:pt x="135" y="545"/>
                      <a:pt x="147" y="515"/>
                      <a:pt x="155" y="484"/>
                    </a:cubicBezTo>
                    <a:cubicBezTo>
                      <a:pt x="160" y="466"/>
                      <a:pt x="168" y="450"/>
                      <a:pt x="173" y="432"/>
                    </a:cubicBezTo>
                    <a:cubicBezTo>
                      <a:pt x="177" y="416"/>
                      <a:pt x="184" y="401"/>
                      <a:pt x="188" y="385"/>
                    </a:cubicBezTo>
                    <a:cubicBezTo>
                      <a:pt x="195" y="357"/>
                      <a:pt x="207" y="331"/>
                      <a:pt x="214" y="303"/>
                    </a:cubicBezTo>
                    <a:cubicBezTo>
                      <a:pt x="218" y="286"/>
                      <a:pt x="227" y="270"/>
                      <a:pt x="231" y="253"/>
                    </a:cubicBezTo>
                    <a:cubicBezTo>
                      <a:pt x="234" y="239"/>
                      <a:pt x="241" y="226"/>
                      <a:pt x="244" y="212"/>
                    </a:cubicBezTo>
                    <a:cubicBezTo>
                      <a:pt x="252" y="182"/>
                      <a:pt x="265" y="154"/>
                      <a:pt x="272" y="124"/>
                    </a:cubicBezTo>
                    <a:cubicBezTo>
                      <a:pt x="275" y="112"/>
                      <a:pt x="281" y="101"/>
                      <a:pt x="284" y="90"/>
                    </a:cubicBezTo>
                    <a:cubicBezTo>
                      <a:pt x="292" y="63"/>
                      <a:pt x="301" y="38"/>
                      <a:pt x="309" y="12"/>
                    </a:cubicBezTo>
                    <a:cubicBezTo>
                      <a:pt x="310" y="9"/>
                      <a:pt x="311" y="5"/>
                      <a:pt x="313" y="3"/>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1" name="Google Shape;21;p1"/>
              <p:cNvSpPr/>
              <p:nvPr/>
            </p:nvSpPr>
            <p:spPr>
              <a:xfrm>
                <a:off x="-1662113" y="1171575"/>
                <a:ext cx="728663" cy="1120775"/>
              </a:xfrm>
              <a:custGeom>
                <a:avLst/>
                <a:gdLst/>
                <a:ahLst/>
                <a:cxnLst/>
                <a:rect l="l" t="t" r="r" b="b"/>
                <a:pathLst>
                  <a:path w="627" h="964" extrusionOk="0">
                    <a:moveTo>
                      <a:pt x="627" y="5"/>
                    </a:moveTo>
                    <a:cubicBezTo>
                      <a:pt x="623" y="24"/>
                      <a:pt x="616" y="41"/>
                      <a:pt x="610" y="59"/>
                    </a:cubicBezTo>
                    <a:cubicBezTo>
                      <a:pt x="608" y="67"/>
                      <a:pt x="606" y="75"/>
                      <a:pt x="603" y="82"/>
                    </a:cubicBezTo>
                    <a:cubicBezTo>
                      <a:pt x="598" y="97"/>
                      <a:pt x="592" y="111"/>
                      <a:pt x="588" y="126"/>
                    </a:cubicBezTo>
                    <a:cubicBezTo>
                      <a:pt x="584" y="144"/>
                      <a:pt x="576" y="161"/>
                      <a:pt x="571" y="179"/>
                    </a:cubicBezTo>
                    <a:cubicBezTo>
                      <a:pt x="562" y="210"/>
                      <a:pt x="551" y="242"/>
                      <a:pt x="541" y="273"/>
                    </a:cubicBezTo>
                    <a:cubicBezTo>
                      <a:pt x="531" y="304"/>
                      <a:pt x="521" y="335"/>
                      <a:pt x="511" y="366"/>
                    </a:cubicBezTo>
                    <a:cubicBezTo>
                      <a:pt x="501" y="395"/>
                      <a:pt x="492" y="423"/>
                      <a:pt x="483" y="452"/>
                    </a:cubicBezTo>
                    <a:cubicBezTo>
                      <a:pt x="473" y="483"/>
                      <a:pt x="462" y="515"/>
                      <a:pt x="452" y="546"/>
                    </a:cubicBezTo>
                    <a:cubicBezTo>
                      <a:pt x="443" y="575"/>
                      <a:pt x="433" y="604"/>
                      <a:pt x="424" y="633"/>
                    </a:cubicBezTo>
                    <a:cubicBezTo>
                      <a:pt x="414" y="664"/>
                      <a:pt x="404" y="695"/>
                      <a:pt x="394" y="726"/>
                    </a:cubicBezTo>
                    <a:cubicBezTo>
                      <a:pt x="384" y="755"/>
                      <a:pt x="375" y="784"/>
                      <a:pt x="365" y="813"/>
                    </a:cubicBezTo>
                    <a:cubicBezTo>
                      <a:pt x="355" y="844"/>
                      <a:pt x="346" y="875"/>
                      <a:pt x="335" y="905"/>
                    </a:cubicBezTo>
                    <a:cubicBezTo>
                      <a:pt x="329" y="925"/>
                      <a:pt x="322" y="944"/>
                      <a:pt x="316" y="964"/>
                    </a:cubicBezTo>
                    <a:cubicBezTo>
                      <a:pt x="316" y="964"/>
                      <a:pt x="316" y="964"/>
                      <a:pt x="316" y="964"/>
                    </a:cubicBezTo>
                    <a:cubicBezTo>
                      <a:pt x="315" y="964"/>
                      <a:pt x="315" y="964"/>
                      <a:pt x="315" y="964"/>
                    </a:cubicBezTo>
                    <a:cubicBezTo>
                      <a:pt x="311" y="959"/>
                      <a:pt x="309" y="954"/>
                      <a:pt x="307" y="948"/>
                    </a:cubicBezTo>
                    <a:cubicBezTo>
                      <a:pt x="297" y="917"/>
                      <a:pt x="287" y="885"/>
                      <a:pt x="276" y="854"/>
                    </a:cubicBezTo>
                    <a:cubicBezTo>
                      <a:pt x="264" y="817"/>
                      <a:pt x="253" y="780"/>
                      <a:pt x="241" y="743"/>
                    </a:cubicBezTo>
                    <a:cubicBezTo>
                      <a:pt x="227" y="700"/>
                      <a:pt x="212" y="656"/>
                      <a:pt x="198" y="613"/>
                    </a:cubicBezTo>
                    <a:cubicBezTo>
                      <a:pt x="186" y="574"/>
                      <a:pt x="173" y="536"/>
                      <a:pt x="161" y="498"/>
                    </a:cubicBezTo>
                    <a:cubicBezTo>
                      <a:pt x="147" y="456"/>
                      <a:pt x="133" y="413"/>
                      <a:pt x="120" y="371"/>
                    </a:cubicBezTo>
                    <a:cubicBezTo>
                      <a:pt x="108" y="334"/>
                      <a:pt x="96" y="297"/>
                      <a:pt x="84" y="260"/>
                    </a:cubicBezTo>
                    <a:cubicBezTo>
                      <a:pt x="70" y="218"/>
                      <a:pt x="56" y="177"/>
                      <a:pt x="43" y="135"/>
                    </a:cubicBezTo>
                    <a:cubicBezTo>
                      <a:pt x="30" y="94"/>
                      <a:pt x="17" y="54"/>
                      <a:pt x="4" y="14"/>
                    </a:cubicBezTo>
                    <a:cubicBezTo>
                      <a:pt x="2" y="10"/>
                      <a:pt x="0" y="7"/>
                      <a:pt x="3" y="3"/>
                    </a:cubicBezTo>
                    <a:cubicBezTo>
                      <a:pt x="6" y="3"/>
                      <a:pt x="8" y="3"/>
                      <a:pt x="11" y="3"/>
                    </a:cubicBezTo>
                    <a:cubicBezTo>
                      <a:pt x="214" y="3"/>
                      <a:pt x="416" y="3"/>
                      <a:pt x="618" y="3"/>
                    </a:cubicBezTo>
                    <a:cubicBezTo>
                      <a:pt x="621" y="3"/>
                      <a:pt x="626" y="0"/>
                      <a:pt x="627" y="5"/>
                    </a:cubicBezTo>
                    <a:close/>
                  </a:path>
                </a:pathLst>
              </a:custGeom>
              <a:solidFill>
                <a:srgbClr val="E14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sp>
            <p:nvSpPr>
              <p:cNvPr id="22" name="Google Shape;22;p1"/>
              <p:cNvSpPr/>
              <p:nvPr/>
            </p:nvSpPr>
            <p:spPr>
              <a:xfrm>
                <a:off x="-2168526" y="1171575"/>
                <a:ext cx="873126" cy="1120776"/>
              </a:xfrm>
              <a:custGeom>
                <a:avLst/>
                <a:gdLst/>
                <a:ahLst/>
                <a:cxnLst/>
                <a:rect l="l" t="t" r="r" b="b"/>
                <a:pathLst>
                  <a:path w="750" h="963" extrusionOk="0">
                    <a:moveTo>
                      <a:pt x="438" y="2"/>
                    </a:moveTo>
                    <a:cubicBezTo>
                      <a:pt x="440" y="13"/>
                      <a:pt x="445" y="24"/>
                      <a:pt x="448" y="35"/>
                    </a:cubicBezTo>
                    <a:cubicBezTo>
                      <a:pt x="456" y="59"/>
                      <a:pt x="464" y="83"/>
                      <a:pt x="472" y="107"/>
                    </a:cubicBezTo>
                    <a:cubicBezTo>
                      <a:pt x="480" y="131"/>
                      <a:pt x="487" y="154"/>
                      <a:pt x="495" y="177"/>
                    </a:cubicBezTo>
                    <a:cubicBezTo>
                      <a:pt x="507" y="213"/>
                      <a:pt x="518" y="250"/>
                      <a:pt x="530" y="286"/>
                    </a:cubicBezTo>
                    <a:cubicBezTo>
                      <a:pt x="538" y="311"/>
                      <a:pt x="546" y="335"/>
                      <a:pt x="554" y="359"/>
                    </a:cubicBezTo>
                    <a:cubicBezTo>
                      <a:pt x="565" y="394"/>
                      <a:pt x="577" y="430"/>
                      <a:pt x="588" y="465"/>
                    </a:cubicBezTo>
                    <a:cubicBezTo>
                      <a:pt x="596" y="491"/>
                      <a:pt x="604" y="516"/>
                      <a:pt x="613" y="542"/>
                    </a:cubicBezTo>
                    <a:cubicBezTo>
                      <a:pt x="625" y="577"/>
                      <a:pt x="636" y="612"/>
                      <a:pt x="647" y="647"/>
                    </a:cubicBezTo>
                    <a:cubicBezTo>
                      <a:pt x="655" y="672"/>
                      <a:pt x="663" y="697"/>
                      <a:pt x="672" y="722"/>
                    </a:cubicBezTo>
                    <a:cubicBezTo>
                      <a:pt x="684" y="756"/>
                      <a:pt x="694" y="792"/>
                      <a:pt x="705" y="827"/>
                    </a:cubicBezTo>
                    <a:cubicBezTo>
                      <a:pt x="714" y="851"/>
                      <a:pt x="722" y="876"/>
                      <a:pt x="730" y="901"/>
                    </a:cubicBezTo>
                    <a:cubicBezTo>
                      <a:pt x="736" y="921"/>
                      <a:pt x="743" y="942"/>
                      <a:pt x="750" y="963"/>
                    </a:cubicBezTo>
                    <a:cubicBezTo>
                      <a:pt x="740" y="954"/>
                      <a:pt x="733" y="943"/>
                      <a:pt x="725" y="933"/>
                    </a:cubicBezTo>
                    <a:cubicBezTo>
                      <a:pt x="712" y="917"/>
                      <a:pt x="700" y="901"/>
                      <a:pt x="687" y="885"/>
                    </a:cubicBezTo>
                    <a:cubicBezTo>
                      <a:pt x="670" y="862"/>
                      <a:pt x="652" y="839"/>
                      <a:pt x="634" y="816"/>
                    </a:cubicBezTo>
                    <a:cubicBezTo>
                      <a:pt x="619" y="797"/>
                      <a:pt x="603" y="777"/>
                      <a:pt x="587" y="757"/>
                    </a:cubicBezTo>
                    <a:cubicBezTo>
                      <a:pt x="575" y="742"/>
                      <a:pt x="564" y="726"/>
                      <a:pt x="552" y="711"/>
                    </a:cubicBezTo>
                    <a:cubicBezTo>
                      <a:pt x="538" y="692"/>
                      <a:pt x="523" y="673"/>
                      <a:pt x="508" y="655"/>
                    </a:cubicBezTo>
                    <a:cubicBezTo>
                      <a:pt x="490" y="631"/>
                      <a:pt x="472" y="608"/>
                      <a:pt x="454" y="585"/>
                    </a:cubicBezTo>
                    <a:cubicBezTo>
                      <a:pt x="439" y="565"/>
                      <a:pt x="423" y="546"/>
                      <a:pt x="407" y="526"/>
                    </a:cubicBezTo>
                    <a:cubicBezTo>
                      <a:pt x="392" y="507"/>
                      <a:pt x="377" y="486"/>
                      <a:pt x="362" y="467"/>
                    </a:cubicBezTo>
                    <a:cubicBezTo>
                      <a:pt x="347" y="447"/>
                      <a:pt x="331" y="428"/>
                      <a:pt x="316" y="409"/>
                    </a:cubicBezTo>
                    <a:cubicBezTo>
                      <a:pt x="298" y="386"/>
                      <a:pt x="281" y="364"/>
                      <a:pt x="264" y="342"/>
                    </a:cubicBezTo>
                    <a:cubicBezTo>
                      <a:pt x="245" y="318"/>
                      <a:pt x="227" y="294"/>
                      <a:pt x="208" y="270"/>
                    </a:cubicBezTo>
                    <a:cubicBezTo>
                      <a:pt x="190" y="247"/>
                      <a:pt x="172" y="224"/>
                      <a:pt x="154" y="201"/>
                    </a:cubicBezTo>
                    <a:cubicBezTo>
                      <a:pt x="132" y="172"/>
                      <a:pt x="109" y="144"/>
                      <a:pt x="87" y="115"/>
                    </a:cubicBezTo>
                    <a:cubicBezTo>
                      <a:pt x="70" y="93"/>
                      <a:pt x="52" y="70"/>
                      <a:pt x="35" y="48"/>
                    </a:cubicBezTo>
                    <a:cubicBezTo>
                      <a:pt x="23" y="33"/>
                      <a:pt x="11" y="18"/>
                      <a:pt x="0" y="3"/>
                    </a:cubicBezTo>
                    <a:cubicBezTo>
                      <a:pt x="2" y="0"/>
                      <a:pt x="5" y="2"/>
                      <a:pt x="7" y="2"/>
                    </a:cubicBezTo>
                    <a:cubicBezTo>
                      <a:pt x="150" y="1"/>
                      <a:pt x="293" y="1"/>
                      <a:pt x="436" y="1"/>
                    </a:cubicBezTo>
                    <a:cubicBezTo>
                      <a:pt x="437" y="2"/>
                      <a:pt x="437" y="2"/>
                      <a:pt x="438" y="2"/>
                    </a:cubicBezTo>
                    <a:close/>
                  </a:path>
                </a:pathLst>
              </a:custGeom>
              <a:solidFill>
                <a:srgbClr val="FB6D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Source Sans Pro"/>
                  <a:ea typeface="Source Sans Pro"/>
                  <a:cs typeface="Source Sans Pro"/>
                  <a:sym typeface="Source Sans Pro"/>
                </a:endParaRPr>
              </a:p>
            </p:txBody>
          </p:sp>
        </p:grpSp>
      </p:grpSp>
      <p:sp>
        <p:nvSpPr>
          <p:cNvPr id="23" name="Google Shape;23;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800">
                <a:solidFill>
                  <a:srgbClr val="3E3E3E"/>
                </a:solidFill>
                <a:latin typeface="Source Sans Pro"/>
                <a:ea typeface="Source Sans Pro"/>
                <a:cs typeface="Source Sans Pro"/>
                <a:sym typeface="Source Sans Pro"/>
              </a:defRPr>
            </a:lvl1pPr>
            <a:lvl2pPr lvl="1" algn="r" rtl="0">
              <a:buNone/>
              <a:defRPr sz="800">
                <a:solidFill>
                  <a:srgbClr val="3E3E3E"/>
                </a:solidFill>
                <a:latin typeface="Source Sans Pro"/>
                <a:ea typeface="Source Sans Pro"/>
                <a:cs typeface="Source Sans Pro"/>
                <a:sym typeface="Source Sans Pro"/>
              </a:defRPr>
            </a:lvl2pPr>
            <a:lvl3pPr lvl="2" algn="r" rtl="0">
              <a:buNone/>
              <a:defRPr sz="800">
                <a:solidFill>
                  <a:srgbClr val="3E3E3E"/>
                </a:solidFill>
                <a:latin typeface="Source Sans Pro"/>
                <a:ea typeface="Source Sans Pro"/>
                <a:cs typeface="Source Sans Pro"/>
                <a:sym typeface="Source Sans Pro"/>
              </a:defRPr>
            </a:lvl3pPr>
            <a:lvl4pPr lvl="3" algn="r" rtl="0">
              <a:buNone/>
              <a:defRPr sz="800">
                <a:solidFill>
                  <a:srgbClr val="3E3E3E"/>
                </a:solidFill>
                <a:latin typeface="Source Sans Pro"/>
                <a:ea typeface="Source Sans Pro"/>
                <a:cs typeface="Source Sans Pro"/>
                <a:sym typeface="Source Sans Pro"/>
              </a:defRPr>
            </a:lvl4pPr>
            <a:lvl5pPr lvl="4" algn="r" rtl="0">
              <a:buNone/>
              <a:defRPr sz="800">
                <a:solidFill>
                  <a:srgbClr val="3E3E3E"/>
                </a:solidFill>
                <a:latin typeface="Source Sans Pro"/>
                <a:ea typeface="Source Sans Pro"/>
                <a:cs typeface="Source Sans Pro"/>
                <a:sym typeface="Source Sans Pro"/>
              </a:defRPr>
            </a:lvl5pPr>
            <a:lvl6pPr lvl="5" algn="r" rtl="0">
              <a:buNone/>
              <a:defRPr sz="800">
                <a:solidFill>
                  <a:srgbClr val="3E3E3E"/>
                </a:solidFill>
                <a:latin typeface="Source Sans Pro"/>
                <a:ea typeface="Source Sans Pro"/>
                <a:cs typeface="Source Sans Pro"/>
                <a:sym typeface="Source Sans Pro"/>
              </a:defRPr>
            </a:lvl6pPr>
            <a:lvl7pPr lvl="6" algn="r" rtl="0">
              <a:buNone/>
              <a:defRPr sz="800">
                <a:solidFill>
                  <a:srgbClr val="3E3E3E"/>
                </a:solidFill>
                <a:latin typeface="Source Sans Pro"/>
                <a:ea typeface="Source Sans Pro"/>
                <a:cs typeface="Source Sans Pro"/>
                <a:sym typeface="Source Sans Pro"/>
              </a:defRPr>
            </a:lvl7pPr>
            <a:lvl8pPr lvl="7" algn="r" rtl="0">
              <a:buNone/>
              <a:defRPr sz="800">
                <a:solidFill>
                  <a:srgbClr val="3E3E3E"/>
                </a:solidFill>
                <a:latin typeface="Source Sans Pro"/>
                <a:ea typeface="Source Sans Pro"/>
                <a:cs typeface="Source Sans Pro"/>
                <a:sym typeface="Source Sans Pro"/>
              </a:defRPr>
            </a:lvl8pPr>
            <a:lvl9pPr lvl="8" algn="r" rtl="0">
              <a:buNone/>
              <a:defRPr sz="800">
                <a:solidFill>
                  <a:srgbClr val="3E3E3E"/>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11.xml"/><Relationship Id="rId16" Type="http://schemas.openxmlformats.org/officeDocument/2006/relationships/image" Target="../media/image60.png"/><Relationship Id="rId1" Type="http://schemas.openxmlformats.org/officeDocument/2006/relationships/slideLayout" Target="../slideLayouts/slideLayout70.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hyperlink" Target="https://about.gitlab.com/customers/goldman-sachs/" TargetMode="External"/><Relationship Id="rId2" Type="http://schemas.openxmlformats.org/officeDocument/2006/relationships/notesSlide" Target="../notesSlides/notesSlide12.xml"/><Relationship Id="rId1" Type="http://schemas.openxmlformats.org/officeDocument/2006/relationships/slideLayout" Target="../slideLayouts/slideLayout71.xml"/><Relationship Id="rId5" Type="http://schemas.openxmlformats.org/officeDocument/2006/relationships/image" Target="../media/image65.jp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1.xml"/><Relationship Id="rId6" Type="http://schemas.openxmlformats.org/officeDocument/2006/relationships/hyperlink" Target="https://about.gitlab.com/blog/2020/07/29/forrester-tei/" TargetMode="External"/><Relationship Id="rId5" Type="http://schemas.openxmlformats.org/officeDocument/2006/relationships/hyperlink" Target="https://about.gitlab.com/analysts/forrester-cloudci19/" TargetMode="External"/><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hyperlink" Target="mailto:parker@gitlab.com" TargetMode="External"/><Relationship Id="rId7"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hyperlink" Target="https://youtu.be/wsbSvLyC2Z8" TargetMode="External"/><Relationship Id="rId5" Type="http://schemas.openxmlformats.org/officeDocument/2006/relationships/hyperlink" Target="https://about.gitlab.com/handbook/marketing/product-marketing/usecase-gtm/ci/?utm_medium=sponsorship&amp;utm_source=actualtechmedia&amp;utm_content=usecase-gtm-ci_field_197_english&amp;utm_campaign=atmcicd20200527_amer_pr_x_x_x" TargetMode="External"/><Relationship Id="rId4" Type="http://schemas.openxmlformats.org/officeDocument/2006/relationships/hyperlink" Target="https://about.gitlab.com/ci-cd/?utm_medium=sponsorship&amp;utm_source=actualtechmedia&amp;utm_content=ci-cd_field_197_english&amp;utm_campaign=atmcicd20200527_amer_pr_x_x_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75"/>
          <p:cNvSpPr txBox="1">
            <a:spLocks noGrp="1"/>
          </p:cNvSpPr>
          <p:nvPr>
            <p:ph type="title"/>
          </p:nvPr>
        </p:nvSpPr>
        <p:spPr>
          <a:xfrm>
            <a:off x="4018925" y="1557550"/>
            <a:ext cx="4476000" cy="1728900"/>
          </a:xfrm>
          <a:prstGeom prst="rect">
            <a:avLst/>
          </a:prstGeom>
        </p:spPr>
        <p:txBody>
          <a:bodyPr spcFirstLastPara="1" wrap="square" lIns="0" tIns="34275" rIns="34275" bIns="0" anchor="ctr" anchorCtr="0">
            <a:noAutofit/>
          </a:bodyPr>
          <a:lstStyle/>
          <a:p>
            <a:pPr marL="0" lvl="0" indent="0" algn="l" rtl="0">
              <a:spcBef>
                <a:spcPts val="0"/>
              </a:spcBef>
              <a:spcAft>
                <a:spcPts val="0"/>
              </a:spcAft>
              <a:buNone/>
            </a:pPr>
            <a:r>
              <a:rPr lang="en">
                <a:solidFill>
                  <a:schemeClr val="accent6"/>
                </a:solidFill>
                <a:latin typeface="Source Sans Pro"/>
                <a:ea typeface="Source Sans Pro"/>
                <a:cs typeface="Source Sans Pro"/>
                <a:sym typeface="Source Sans Pro"/>
              </a:rPr>
              <a:t>Tech Talk with Forrester</a:t>
            </a:r>
            <a:endParaRPr>
              <a:solidFill>
                <a:schemeClr val="accent6"/>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84"/>
          <p:cNvSpPr txBox="1">
            <a:spLocks noGrp="1"/>
          </p:cNvSpPr>
          <p:nvPr>
            <p:ph type="title"/>
          </p:nvPr>
        </p:nvSpPr>
        <p:spPr>
          <a:xfrm>
            <a:off x="499351" y="123450"/>
            <a:ext cx="8644800" cy="436200"/>
          </a:xfrm>
          <a:prstGeom prst="rect">
            <a:avLst/>
          </a:prstGeom>
          <a:noFill/>
          <a:ln>
            <a:noFill/>
          </a:ln>
        </p:spPr>
        <p:txBody>
          <a:bodyPr spcFirstLastPara="1" wrap="square" lIns="0" tIns="34275" rIns="34275" bIns="0" anchor="b" anchorCtr="0">
            <a:noAutofit/>
          </a:bodyPr>
          <a:lstStyle/>
          <a:p>
            <a:pPr marL="0" lvl="0" indent="0" algn="l" rtl="0">
              <a:lnSpc>
                <a:spcPct val="90000"/>
              </a:lnSpc>
              <a:spcBef>
                <a:spcPts val="0"/>
              </a:spcBef>
              <a:spcAft>
                <a:spcPts val="0"/>
              </a:spcAft>
              <a:buClr>
                <a:schemeClr val="lt1"/>
              </a:buClr>
              <a:buSzPts val="1800"/>
              <a:buFont typeface="Source Sans Pro"/>
              <a:buNone/>
            </a:pPr>
            <a:r>
              <a:rPr lang="en" sz="2200" b="0">
                <a:latin typeface="Lato"/>
                <a:ea typeface="Lato"/>
                <a:cs typeface="Lato"/>
                <a:sym typeface="Lato"/>
              </a:rPr>
              <a:t>A Complete DevOps Platform Delivered as a Single Application</a:t>
            </a:r>
            <a:endParaRPr sz="2200" b="0">
              <a:latin typeface="Lato"/>
              <a:ea typeface="Lato"/>
              <a:cs typeface="Lato"/>
              <a:sym typeface="Lato"/>
            </a:endParaRPr>
          </a:p>
        </p:txBody>
      </p:sp>
      <p:sp>
        <p:nvSpPr>
          <p:cNvPr id="1775" name="Google Shape;1775;p84"/>
          <p:cNvSpPr txBox="1">
            <a:spLocks noGrp="1"/>
          </p:cNvSpPr>
          <p:nvPr>
            <p:ph type="body" idx="3"/>
          </p:nvPr>
        </p:nvSpPr>
        <p:spPr>
          <a:xfrm>
            <a:off x="8453350" y="4910328"/>
            <a:ext cx="207900" cy="84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en"/>
              <a:t>8</a:t>
            </a:r>
            <a:endParaRPr/>
          </a:p>
        </p:txBody>
      </p:sp>
      <p:grpSp>
        <p:nvGrpSpPr>
          <p:cNvPr id="1776" name="Google Shape;1776;p84"/>
          <p:cNvGrpSpPr/>
          <p:nvPr/>
        </p:nvGrpSpPr>
        <p:grpSpPr>
          <a:xfrm>
            <a:off x="51258" y="1714414"/>
            <a:ext cx="9091413" cy="716616"/>
            <a:chOff x="50094" y="1688106"/>
            <a:chExt cx="9105071" cy="717909"/>
          </a:xfrm>
        </p:grpSpPr>
        <p:grpSp>
          <p:nvGrpSpPr>
            <p:cNvPr id="1777" name="Google Shape;1777;p84"/>
            <p:cNvGrpSpPr/>
            <p:nvPr/>
          </p:nvGrpSpPr>
          <p:grpSpPr>
            <a:xfrm>
              <a:off x="4529203" y="1688106"/>
              <a:ext cx="1002700" cy="717842"/>
              <a:chOff x="8067375" y="1733950"/>
              <a:chExt cx="1148700" cy="822270"/>
            </a:xfrm>
          </p:grpSpPr>
          <p:sp>
            <p:nvSpPr>
              <p:cNvPr id="1778" name="Google Shape;1778;p84"/>
              <p:cNvSpPr/>
              <p:nvPr/>
            </p:nvSpPr>
            <p:spPr>
              <a:xfrm>
                <a:off x="8067375"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Secure</a:t>
                </a:r>
                <a:endParaRPr sz="1100" b="1" i="0" u="none" strike="noStrike" cap="none">
                  <a:solidFill>
                    <a:srgbClr val="FFFFFF"/>
                  </a:solidFill>
                  <a:latin typeface="Source Sans Pro"/>
                  <a:ea typeface="Source Sans Pro"/>
                  <a:cs typeface="Source Sans Pro"/>
                  <a:sym typeface="Source Sans Pro"/>
                </a:endParaRPr>
              </a:p>
            </p:txBody>
          </p:sp>
          <p:pic>
            <p:nvPicPr>
              <p:cNvPr id="1779" name="Google Shape;1779;p84"/>
              <p:cNvPicPr preferRelativeResize="0"/>
              <p:nvPr/>
            </p:nvPicPr>
            <p:blipFill rotWithShape="1">
              <a:blip r:embed="rId3">
                <a:alphaModFix/>
              </a:blip>
              <a:srcRect r="10"/>
              <a:stretch/>
            </p:blipFill>
            <p:spPr>
              <a:xfrm>
                <a:off x="8412448" y="1733950"/>
                <a:ext cx="459400" cy="459425"/>
              </a:xfrm>
              <a:prstGeom prst="rect">
                <a:avLst/>
              </a:prstGeom>
              <a:noFill/>
              <a:ln>
                <a:noFill/>
              </a:ln>
            </p:spPr>
          </p:pic>
        </p:grpSp>
        <p:grpSp>
          <p:nvGrpSpPr>
            <p:cNvPr id="1780" name="Google Shape;1780;p84"/>
            <p:cNvGrpSpPr/>
            <p:nvPr/>
          </p:nvGrpSpPr>
          <p:grpSpPr>
            <a:xfrm>
              <a:off x="50094" y="1688106"/>
              <a:ext cx="1002700" cy="717842"/>
              <a:chOff x="-2011" y="1733950"/>
              <a:chExt cx="1148700" cy="822270"/>
            </a:xfrm>
          </p:grpSpPr>
          <p:sp>
            <p:nvSpPr>
              <p:cNvPr id="1781" name="Google Shape;1781;p84"/>
              <p:cNvSpPr/>
              <p:nvPr/>
            </p:nvSpPr>
            <p:spPr>
              <a:xfrm>
                <a:off x="-2011"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Manage</a:t>
                </a:r>
                <a:endParaRPr sz="1100" b="1" i="0" u="none" strike="noStrike" cap="none">
                  <a:solidFill>
                    <a:srgbClr val="FFFFFF"/>
                  </a:solidFill>
                  <a:latin typeface="Source Sans Pro"/>
                  <a:ea typeface="Source Sans Pro"/>
                  <a:cs typeface="Source Sans Pro"/>
                  <a:sym typeface="Source Sans Pro"/>
                </a:endParaRPr>
              </a:p>
            </p:txBody>
          </p:sp>
          <p:pic>
            <p:nvPicPr>
              <p:cNvPr id="1782" name="Google Shape;1782;p84"/>
              <p:cNvPicPr preferRelativeResize="0"/>
              <p:nvPr/>
            </p:nvPicPr>
            <p:blipFill rotWithShape="1">
              <a:blip r:embed="rId4">
                <a:alphaModFix/>
              </a:blip>
              <a:srcRect/>
              <a:stretch/>
            </p:blipFill>
            <p:spPr>
              <a:xfrm>
                <a:off x="342634" y="1733950"/>
                <a:ext cx="459400" cy="459425"/>
              </a:xfrm>
              <a:prstGeom prst="rect">
                <a:avLst/>
              </a:prstGeom>
              <a:noFill/>
              <a:ln>
                <a:noFill/>
              </a:ln>
            </p:spPr>
          </p:pic>
        </p:grpSp>
        <p:grpSp>
          <p:nvGrpSpPr>
            <p:cNvPr id="1783" name="Google Shape;1783;p84"/>
            <p:cNvGrpSpPr/>
            <p:nvPr/>
          </p:nvGrpSpPr>
          <p:grpSpPr>
            <a:xfrm>
              <a:off x="920153" y="1688106"/>
              <a:ext cx="1002700" cy="717842"/>
              <a:chOff x="972899" y="1733950"/>
              <a:chExt cx="1148700" cy="822270"/>
            </a:xfrm>
          </p:grpSpPr>
          <p:sp>
            <p:nvSpPr>
              <p:cNvPr id="1784" name="Google Shape;1784;p84"/>
              <p:cNvSpPr/>
              <p:nvPr/>
            </p:nvSpPr>
            <p:spPr>
              <a:xfrm>
                <a:off x="972899"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Plan</a:t>
                </a:r>
                <a:endParaRPr sz="1100" b="1" i="0" u="none" strike="noStrike" cap="none">
                  <a:solidFill>
                    <a:srgbClr val="FFFFFF"/>
                  </a:solidFill>
                  <a:latin typeface="Source Sans Pro"/>
                  <a:ea typeface="Source Sans Pro"/>
                  <a:cs typeface="Source Sans Pro"/>
                  <a:sym typeface="Source Sans Pro"/>
                </a:endParaRPr>
              </a:p>
            </p:txBody>
          </p:sp>
          <p:pic>
            <p:nvPicPr>
              <p:cNvPr id="1785" name="Google Shape;1785;p84"/>
              <p:cNvPicPr preferRelativeResize="0"/>
              <p:nvPr/>
            </p:nvPicPr>
            <p:blipFill rotWithShape="1">
              <a:blip r:embed="rId5">
                <a:alphaModFix/>
              </a:blip>
              <a:srcRect r="10"/>
              <a:stretch/>
            </p:blipFill>
            <p:spPr>
              <a:xfrm>
                <a:off x="1317544" y="1733950"/>
                <a:ext cx="459400" cy="459425"/>
              </a:xfrm>
              <a:prstGeom prst="rect">
                <a:avLst/>
              </a:prstGeom>
              <a:noFill/>
              <a:ln>
                <a:noFill/>
              </a:ln>
            </p:spPr>
          </p:pic>
        </p:grpSp>
        <p:grpSp>
          <p:nvGrpSpPr>
            <p:cNvPr id="1786" name="Google Shape;1786;p84"/>
            <p:cNvGrpSpPr/>
            <p:nvPr/>
          </p:nvGrpSpPr>
          <p:grpSpPr>
            <a:xfrm>
              <a:off x="1811681" y="1688106"/>
              <a:ext cx="1002700" cy="717842"/>
              <a:chOff x="1972361" y="1733950"/>
              <a:chExt cx="1148700" cy="822270"/>
            </a:xfrm>
          </p:grpSpPr>
          <p:sp>
            <p:nvSpPr>
              <p:cNvPr id="1787" name="Google Shape;1787;p84"/>
              <p:cNvSpPr/>
              <p:nvPr/>
            </p:nvSpPr>
            <p:spPr>
              <a:xfrm>
                <a:off x="1972361"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Create</a:t>
                </a:r>
                <a:endParaRPr sz="1100" b="1" i="0" u="none" strike="noStrike" cap="none">
                  <a:solidFill>
                    <a:srgbClr val="FFFFFF"/>
                  </a:solidFill>
                  <a:latin typeface="Source Sans Pro"/>
                  <a:ea typeface="Source Sans Pro"/>
                  <a:cs typeface="Source Sans Pro"/>
                  <a:sym typeface="Source Sans Pro"/>
                </a:endParaRPr>
              </a:p>
            </p:txBody>
          </p:sp>
          <p:pic>
            <p:nvPicPr>
              <p:cNvPr id="1788" name="Google Shape;1788;p84"/>
              <p:cNvPicPr preferRelativeResize="0"/>
              <p:nvPr/>
            </p:nvPicPr>
            <p:blipFill rotWithShape="1">
              <a:blip r:embed="rId6">
                <a:alphaModFix/>
              </a:blip>
              <a:srcRect r="10"/>
              <a:stretch/>
            </p:blipFill>
            <p:spPr>
              <a:xfrm>
                <a:off x="2317048" y="1733950"/>
                <a:ext cx="459400" cy="459425"/>
              </a:xfrm>
              <a:prstGeom prst="rect">
                <a:avLst/>
              </a:prstGeom>
              <a:noFill/>
              <a:ln>
                <a:noFill/>
              </a:ln>
            </p:spPr>
          </p:pic>
        </p:grpSp>
        <p:grpSp>
          <p:nvGrpSpPr>
            <p:cNvPr id="1789" name="Google Shape;1789;p84"/>
            <p:cNvGrpSpPr/>
            <p:nvPr/>
          </p:nvGrpSpPr>
          <p:grpSpPr>
            <a:xfrm>
              <a:off x="2717522" y="1688106"/>
              <a:ext cx="1002700" cy="717842"/>
              <a:chOff x="2988193" y="1733950"/>
              <a:chExt cx="1148700" cy="822270"/>
            </a:xfrm>
          </p:grpSpPr>
          <p:sp>
            <p:nvSpPr>
              <p:cNvPr id="1790" name="Google Shape;1790;p84"/>
              <p:cNvSpPr/>
              <p:nvPr/>
            </p:nvSpPr>
            <p:spPr>
              <a:xfrm>
                <a:off x="2988193"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Verify</a:t>
                </a:r>
                <a:endParaRPr sz="1100" b="1" i="0" u="none" strike="noStrike" cap="none">
                  <a:solidFill>
                    <a:srgbClr val="FFFFFF"/>
                  </a:solidFill>
                  <a:latin typeface="Source Sans Pro"/>
                  <a:ea typeface="Source Sans Pro"/>
                  <a:cs typeface="Source Sans Pro"/>
                  <a:sym typeface="Source Sans Pro"/>
                </a:endParaRPr>
              </a:p>
            </p:txBody>
          </p:sp>
          <p:pic>
            <p:nvPicPr>
              <p:cNvPr id="1791" name="Google Shape;1791;p84"/>
              <p:cNvPicPr preferRelativeResize="0"/>
              <p:nvPr/>
            </p:nvPicPr>
            <p:blipFill rotWithShape="1">
              <a:blip r:embed="rId7">
                <a:alphaModFix/>
              </a:blip>
              <a:srcRect r="10"/>
              <a:stretch/>
            </p:blipFill>
            <p:spPr>
              <a:xfrm>
                <a:off x="3332948" y="1733950"/>
                <a:ext cx="459400" cy="459425"/>
              </a:xfrm>
              <a:prstGeom prst="rect">
                <a:avLst/>
              </a:prstGeom>
              <a:noFill/>
              <a:ln>
                <a:noFill/>
              </a:ln>
            </p:spPr>
          </p:pic>
        </p:grpSp>
        <p:grpSp>
          <p:nvGrpSpPr>
            <p:cNvPr id="1792" name="Google Shape;1792;p84"/>
            <p:cNvGrpSpPr/>
            <p:nvPr/>
          </p:nvGrpSpPr>
          <p:grpSpPr>
            <a:xfrm>
              <a:off x="3623362" y="1688106"/>
              <a:ext cx="1002700" cy="717842"/>
              <a:chOff x="4004026" y="1733950"/>
              <a:chExt cx="1148700" cy="822270"/>
            </a:xfrm>
          </p:grpSpPr>
          <p:sp>
            <p:nvSpPr>
              <p:cNvPr id="1793" name="Google Shape;1793;p84"/>
              <p:cNvSpPr/>
              <p:nvPr/>
            </p:nvSpPr>
            <p:spPr>
              <a:xfrm>
                <a:off x="4004026"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Package</a:t>
                </a:r>
                <a:endParaRPr sz="1100" b="1" i="0" u="none" strike="noStrike" cap="none">
                  <a:solidFill>
                    <a:srgbClr val="FFFFFF"/>
                  </a:solidFill>
                  <a:latin typeface="Source Sans Pro"/>
                  <a:ea typeface="Source Sans Pro"/>
                  <a:cs typeface="Source Sans Pro"/>
                  <a:sym typeface="Source Sans Pro"/>
                </a:endParaRPr>
              </a:p>
            </p:txBody>
          </p:sp>
          <p:pic>
            <p:nvPicPr>
              <p:cNvPr id="1794" name="Google Shape;1794;p84"/>
              <p:cNvPicPr preferRelativeResize="0"/>
              <p:nvPr/>
            </p:nvPicPr>
            <p:blipFill rotWithShape="1">
              <a:blip r:embed="rId8">
                <a:alphaModFix/>
              </a:blip>
              <a:srcRect r="10"/>
              <a:stretch/>
            </p:blipFill>
            <p:spPr>
              <a:xfrm>
                <a:off x="4348848" y="1733950"/>
                <a:ext cx="459400" cy="459425"/>
              </a:xfrm>
              <a:prstGeom prst="rect">
                <a:avLst/>
              </a:prstGeom>
              <a:noFill/>
              <a:ln>
                <a:noFill/>
              </a:ln>
            </p:spPr>
          </p:pic>
        </p:grpSp>
        <p:grpSp>
          <p:nvGrpSpPr>
            <p:cNvPr id="1795" name="Google Shape;1795;p84"/>
            <p:cNvGrpSpPr/>
            <p:nvPr/>
          </p:nvGrpSpPr>
          <p:grpSpPr>
            <a:xfrm>
              <a:off x="5435044" y="1688106"/>
              <a:ext cx="1002700" cy="717842"/>
              <a:chOff x="5019859" y="1733950"/>
              <a:chExt cx="1148700" cy="822270"/>
            </a:xfrm>
          </p:grpSpPr>
          <p:sp>
            <p:nvSpPr>
              <p:cNvPr id="1796" name="Google Shape;1796;p84"/>
              <p:cNvSpPr/>
              <p:nvPr/>
            </p:nvSpPr>
            <p:spPr>
              <a:xfrm>
                <a:off x="5019859"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Release</a:t>
                </a:r>
                <a:endParaRPr sz="1100" b="1" i="0" u="none" strike="noStrike" cap="none">
                  <a:solidFill>
                    <a:srgbClr val="FFFFFF"/>
                  </a:solidFill>
                  <a:latin typeface="Source Sans Pro"/>
                  <a:ea typeface="Source Sans Pro"/>
                  <a:cs typeface="Source Sans Pro"/>
                  <a:sym typeface="Source Sans Pro"/>
                </a:endParaRPr>
              </a:p>
            </p:txBody>
          </p:sp>
          <p:pic>
            <p:nvPicPr>
              <p:cNvPr id="1797" name="Google Shape;1797;p84"/>
              <p:cNvPicPr preferRelativeResize="0"/>
              <p:nvPr/>
            </p:nvPicPr>
            <p:blipFill rotWithShape="1">
              <a:blip r:embed="rId9">
                <a:alphaModFix/>
              </a:blip>
              <a:srcRect r="10"/>
              <a:stretch/>
            </p:blipFill>
            <p:spPr>
              <a:xfrm>
                <a:off x="5364748" y="1733950"/>
                <a:ext cx="459400" cy="459425"/>
              </a:xfrm>
              <a:prstGeom prst="rect">
                <a:avLst/>
              </a:prstGeom>
              <a:noFill/>
              <a:ln>
                <a:noFill/>
              </a:ln>
            </p:spPr>
          </p:pic>
        </p:grpSp>
        <p:grpSp>
          <p:nvGrpSpPr>
            <p:cNvPr id="1798" name="Google Shape;1798;p84"/>
            <p:cNvGrpSpPr/>
            <p:nvPr/>
          </p:nvGrpSpPr>
          <p:grpSpPr>
            <a:xfrm>
              <a:off x="6340885" y="1688106"/>
              <a:ext cx="1002700" cy="717842"/>
              <a:chOff x="6035692" y="1733950"/>
              <a:chExt cx="1148700" cy="822270"/>
            </a:xfrm>
          </p:grpSpPr>
          <p:sp>
            <p:nvSpPr>
              <p:cNvPr id="1799" name="Google Shape;1799;p84"/>
              <p:cNvSpPr/>
              <p:nvPr/>
            </p:nvSpPr>
            <p:spPr>
              <a:xfrm>
                <a:off x="6035692"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Configure</a:t>
                </a:r>
                <a:endParaRPr sz="1100" b="1" i="0" u="none" strike="noStrike" cap="none">
                  <a:solidFill>
                    <a:srgbClr val="FFFFFF"/>
                  </a:solidFill>
                  <a:latin typeface="Source Sans Pro"/>
                  <a:ea typeface="Source Sans Pro"/>
                  <a:cs typeface="Source Sans Pro"/>
                  <a:sym typeface="Source Sans Pro"/>
                </a:endParaRPr>
              </a:p>
            </p:txBody>
          </p:sp>
          <p:pic>
            <p:nvPicPr>
              <p:cNvPr id="1800" name="Google Shape;1800;p84"/>
              <p:cNvPicPr preferRelativeResize="0"/>
              <p:nvPr/>
            </p:nvPicPr>
            <p:blipFill rotWithShape="1">
              <a:blip r:embed="rId10">
                <a:alphaModFix/>
              </a:blip>
              <a:srcRect r="10"/>
              <a:stretch/>
            </p:blipFill>
            <p:spPr>
              <a:xfrm>
                <a:off x="6380648" y="1733950"/>
                <a:ext cx="459400" cy="459425"/>
              </a:xfrm>
              <a:prstGeom prst="rect">
                <a:avLst/>
              </a:prstGeom>
              <a:noFill/>
              <a:ln>
                <a:noFill/>
              </a:ln>
            </p:spPr>
          </p:pic>
        </p:grpSp>
        <p:grpSp>
          <p:nvGrpSpPr>
            <p:cNvPr id="1801" name="Google Shape;1801;p84"/>
            <p:cNvGrpSpPr/>
            <p:nvPr/>
          </p:nvGrpSpPr>
          <p:grpSpPr>
            <a:xfrm>
              <a:off x="7246723" y="1688106"/>
              <a:ext cx="1002700" cy="717842"/>
              <a:chOff x="7051525" y="1733950"/>
              <a:chExt cx="1148700" cy="822270"/>
            </a:xfrm>
          </p:grpSpPr>
          <p:sp>
            <p:nvSpPr>
              <p:cNvPr id="1802" name="Google Shape;1802;p84"/>
              <p:cNvSpPr/>
              <p:nvPr/>
            </p:nvSpPr>
            <p:spPr>
              <a:xfrm>
                <a:off x="7051525" y="2279320"/>
                <a:ext cx="1148700" cy="2769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Monitor</a:t>
                </a:r>
                <a:endParaRPr sz="1100" b="1" i="0" u="none" strike="noStrike" cap="none">
                  <a:solidFill>
                    <a:srgbClr val="FFFFFF"/>
                  </a:solidFill>
                  <a:latin typeface="Source Sans Pro"/>
                  <a:ea typeface="Source Sans Pro"/>
                  <a:cs typeface="Source Sans Pro"/>
                  <a:sym typeface="Source Sans Pro"/>
                </a:endParaRPr>
              </a:p>
            </p:txBody>
          </p:sp>
          <p:pic>
            <p:nvPicPr>
              <p:cNvPr id="1803" name="Google Shape;1803;p84"/>
              <p:cNvPicPr preferRelativeResize="0"/>
              <p:nvPr/>
            </p:nvPicPr>
            <p:blipFill rotWithShape="1">
              <a:blip r:embed="rId11">
                <a:alphaModFix/>
              </a:blip>
              <a:srcRect r="10"/>
              <a:stretch/>
            </p:blipFill>
            <p:spPr>
              <a:xfrm>
                <a:off x="7396548" y="1733950"/>
                <a:ext cx="459400" cy="459425"/>
              </a:xfrm>
              <a:prstGeom prst="rect">
                <a:avLst/>
              </a:prstGeom>
              <a:noFill/>
              <a:ln>
                <a:noFill/>
              </a:ln>
            </p:spPr>
          </p:pic>
        </p:grpSp>
        <p:grpSp>
          <p:nvGrpSpPr>
            <p:cNvPr id="1804" name="Google Shape;1804;p84"/>
            <p:cNvGrpSpPr/>
            <p:nvPr/>
          </p:nvGrpSpPr>
          <p:grpSpPr>
            <a:xfrm>
              <a:off x="8152565" y="1688107"/>
              <a:ext cx="1002600" cy="717908"/>
              <a:chOff x="7980990" y="1688107"/>
              <a:chExt cx="1002600" cy="717908"/>
            </a:xfrm>
          </p:grpSpPr>
          <p:sp>
            <p:nvSpPr>
              <p:cNvPr id="1805" name="Google Shape;1805;p84"/>
              <p:cNvSpPr/>
              <p:nvPr/>
            </p:nvSpPr>
            <p:spPr>
              <a:xfrm>
                <a:off x="7980990" y="2164215"/>
                <a:ext cx="1002600" cy="241800"/>
              </a:xfrm>
              <a:prstGeom prst="rect">
                <a:avLst/>
              </a:prstGeom>
              <a:noFill/>
              <a:ln>
                <a:noFill/>
              </a:ln>
            </p:spPr>
            <p:txBody>
              <a:bodyPr spcFirstLastPara="1" wrap="square" lIns="51450" tIns="25700" rIns="51450" bIns="25700" anchor="t" anchorCtr="0">
                <a:noAutofit/>
              </a:bodyPr>
              <a:lstStyle/>
              <a:p>
                <a:pPr marL="0" marR="0" lvl="0" indent="0" algn="ctr" rtl="0">
                  <a:lnSpc>
                    <a:spcPct val="100000"/>
                  </a:lnSpc>
                  <a:spcBef>
                    <a:spcPts val="0"/>
                  </a:spcBef>
                  <a:spcAft>
                    <a:spcPts val="0"/>
                  </a:spcAft>
                  <a:buClr>
                    <a:srgbClr val="FFFFFF"/>
                  </a:buClr>
                  <a:buSzPts val="1100"/>
                  <a:buFont typeface="Helvetica Neue"/>
                  <a:buNone/>
                </a:pPr>
                <a:r>
                  <a:rPr lang="en" sz="1100" b="1" i="0" u="none" strike="noStrike" cap="none">
                    <a:solidFill>
                      <a:srgbClr val="FFFFFF"/>
                    </a:solidFill>
                    <a:latin typeface="Source Sans Pro"/>
                    <a:ea typeface="Source Sans Pro"/>
                    <a:cs typeface="Source Sans Pro"/>
                    <a:sym typeface="Source Sans Pro"/>
                  </a:rPr>
                  <a:t>Defend</a:t>
                </a:r>
                <a:endParaRPr sz="1100" b="1" i="0" u="none" strike="noStrike" cap="none">
                  <a:solidFill>
                    <a:srgbClr val="FFFFFF"/>
                  </a:solidFill>
                  <a:latin typeface="Source Sans Pro"/>
                  <a:ea typeface="Source Sans Pro"/>
                  <a:cs typeface="Source Sans Pro"/>
                  <a:sym typeface="Source Sans Pro"/>
                </a:endParaRPr>
              </a:p>
            </p:txBody>
          </p:sp>
          <p:pic>
            <p:nvPicPr>
              <p:cNvPr id="1806" name="Google Shape;1806;p84"/>
              <p:cNvPicPr preferRelativeResize="0"/>
              <p:nvPr/>
            </p:nvPicPr>
            <p:blipFill rotWithShape="1">
              <a:blip r:embed="rId12">
                <a:alphaModFix/>
              </a:blip>
              <a:srcRect l="9" r="9"/>
              <a:stretch/>
            </p:blipFill>
            <p:spPr>
              <a:xfrm>
                <a:off x="8282161" y="1688107"/>
                <a:ext cx="401010" cy="401079"/>
              </a:xfrm>
              <a:prstGeom prst="rect">
                <a:avLst/>
              </a:prstGeom>
              <a:noFill/>
              <a:ln>
                <a:noFill/>
              </a:ln>
            </p:spPr>
          </p:pic>
        </p:grpSp>
      </p:grpSp>
      <p:sp>
        <p:nvSpPr>
          <p:cNvPr id="1807" name="Google Shape;1807;p84"/>
          <p:cNvSpPr/>
          <p:nvPr/>
        </p:nvSpPr>
        <p:spPr>
          <a:xfrm>
            <a:off x="5546265" y="2799014"/>
            <a:ext cx="3623700" cy="1249500"/>
          </a:xfrm>
          <a:prstGeom prst="homePlate">
            <a:avLst>
              <a:gd name="adj" fmla="val 50000"/>
            </a:avLst>
          </a:prstGeom>
          <a:solidFill>
            <a:srgbClr val="6B4FBB"/>
          </a:solidFill>
          <a:ln>
            <a:noFill/>
          </a:ln>
        </p:spPr>
        <p:txBody>
          <a:bodyPr spcFirstLastPara="1" wrap="square" lIns="51450" tIns="51450" rIns="51450" bIns="51450" anchor="ctr"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1808" name="Google Shape;1808;p84"/>
          <p:cNvSpPr/>
          <p:nvPr/>
        </p:nvSpPr>
        <p:spPr>
          <a:xfrm>
            <a:off x="3272975" y="2759175"/>
            <a:ext cx="2653200" cy="1328700"/>
          </a:xfrm>
          <a:prstGeom prst="rect">
            <a:avLst/>
          </a:prstGeom>
          <a:noFill/>
          <a:ln>
            <a:noFill/>
          </a:ln>
        </p:spPr>
        <p:txBody>
          <a:bodyPr spcFirstLastPara="1" wrap="square" lIns="51450" tIns="25700" rIns="51450" bIns="25700" anchor="ctr" anchorCtr="0">
            <a:noAutofit/>
          </a:bodyPr>
          <a:lstStyle/>
          <a:p>
            <a:pPr marL="0" marR="0" lvl="0" indent="0" algn="ctr" rtl="0">
              <a:lnSpc>
                <a:spcPct val="115000"/>
              </a:lnSpc>
              <a:spcBef>
                <a:spcPts val="0"/>
              </a:spcBef>
              <a:spcAft>
                <a:spcPts val="0"/>
              </a:spcAft>
              <a:buClr>
                <a:srgbClr val="FFFFFF"/>
              </a:buClr>
              <a:buSzPts val="1100"/>
              <a:buFont typeface="Helvetica Neue"/>
              <a:buNone/>
            </a:pPr>
            <a:r>
              <a:rPr lang="en" sz="1000" b="1">
                <a:solidFill>
                  <a:srgbClr val="FFFFFF"/>
                </a:solidFill>
                <a:latin typeface="Source Sans Pro"/>
                <a:ea typeface="Source Sans Pro"/>
                <a:cs typeface="Source Sans Pro"/>
                <a:sym typeface="Source Sans Pro"/>
              </a:rPr>
              <a:t>Version Control &amp; Collaboration</a:t>
            </a:r>
            <a:endParaRPr sz="11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FFFFFF"/>
              </a:buClr>
              <a:buSzPts val="1100"/>
              <a:buFont typeface="Helvetica Neue"/>
              <a:buNone/>
            </a:pPr>
            <a:r>
              <a:rPr lang="en" sz="1000" b="1">
                <a:solidFill>
                  <a:srgbClr val="FFFFFF"/>
                </a:solidFill>
                <a:latin typeface="Source Sans Pro"/>
                <a:ea typeface="Source Sans Pro"/>
                <a:cs typeface="Source Sans Pro"/>
                <a:sym typeface="Source Sans Pro"/>
              </a:rPr>
              <a:t>Continuous Integration</a:t>
            </a:r>
            <a:endParaRPr sz="11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FFFFFF"/>
              </a:buClr>
              <a:buSzPts val="1100"/>
              <a:buFont typeface="Helvetica Neue"/>
              <a:buNone/>
            </a:pPr>
            <a:r>
              <a:rPr lang="en" sz="1000" b="1">
                <a:solidFill>
                  <a:srgbClr val="FFFFFF"/>
                </a:solidFill>
                <a:latin typeface="Source Sans Pro"/>
                <a:ea typeface="Source Sans Pro"/>
                <a:cs typeface="Source Sans Pro"/>
                <a:sym typeface="Source Sans Pro"/>
              </a:rPr>
              <a:t>DevSecOps</a:t>
            </a:r>
            <a:endParaRPr sz="11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FFFFFF"/>
              </a:buClr>
              <a:buSzPts val="1100"/>
              <a:buFont typeface="Helvetica Neue"/>
              <a:buNone/>
            </a:pPr>
            <a:r>
              <a:rPr lang="en" sz="1000" b="1">
                <a:solidFill>
                  <a:srgbClr val="FFFFFF"/>
                </a:solidFill>
                <a:latin typeface="Source Sans Pro"/>
                <a:ea typeface="Source Sans Pro"/>
                <a:cs typeface="Source Sans Pro"/>
                <a:sym typeface="Source Sans Pro"/>
              </a:rPr>
              <a:t>Continuous Delivery</a:t>
            </a:r>
            <a:endParaRPr sz="1000" b="1">
              <a:solidFill>
                <a:srgbClr val="FFFFFF"/>
              </a:solidFill>
              <a:latin typeface="Source Sans Pro"/>
              <a:ea typeface="Source Sans Pro"/>
              <a:cs typeface="Source Sans Pro"/>
              <a:sym typeface="Source Sans Pro"/>
            </a:endParaRPr>
          </a:p>
          <a:p>
            <a:pPr marL="0" marR="0" lvl="0" indent="0" algn="ctr" rtl="0">
              <a:lnSpc>
                <a:spcPct val="115000"/>
              </a:lnSpc>
              <a:spcBef>
                <a:spcPts val="0"/>
              </a:spcBef>
              <a:spcAft>
                <a:spcPts val="0"/>
              </a:spcAft>
              <a:buClr>
                <a:srgbClr val="FFFFFF"/>
              </a:buClr>
              <a:buSzPts val="1100"/>
              <a:buFont typeface="Helvetica Neue"/>
              <a:buNone/>
            </a:pPr>
            <a:r>
              <a:rPr lang="en" sz="1000" b="1">
                <a:solidFill>
                  <a:srgbClr val="FFFFFF"/>
                </a:solidFill>
                <a:latin typeface="Source Sans Pro"/>
                <a:ea typeface="Source Sans Pro"/>
                <a:cs typeface="Source Sans Pro"/>
                <a:sym typeface="Source Sans Pro"/>
              </a:rPr>
              <a:t>GitOps</a:t>
            </a:r>
            <a:endParaRPr sz="1000" b="1">
              <a:solidFill>
                <a:srgbClr val="FFFFFF"/>
              </a:solidFill>
              <a:latin typeface="Source Sans Pro"/>
              <a:ea typeface="Source Sans Pro"/>
              <a:cs typeface="Source Sans Pro"/>
              <a:sym typeface="Source Sans Pro"/>
            </a:endParaRPr>
          </a:p>
        </p:txBody>
      </p:sp>
      <p:sp>
        <p:nvSpPr>
          <p:cNvPr id="1809" name="Google Shape;1809;p84"/>
          <p:cNvSpPr/>
          <p:nvPr/>
        </p:nvSpPr>
        <p:spPr>
          <a:xfrm rot="10800000">
            <a:off x="38972" y="2798774"/>
            <a:ext cx="3623700" cy="1249500"/>
          </a:xfrm>
          <a:prstGeom prst="homePlate">
            <a:avLst>
              <a:gd name="adj" fmla="val 50000"/>
            </a:avLst>
          </a:prstGeom>
          <a:solidFill>
            <a:srgbClr val="6B4FBB"/>
          </a:solidFill>
          <a:ln>
            <a:noFill/>
          </a:ln>
        </p:spPr>
        <p:txBody>
          <a:bodyPr spcFirstLastPara="1" wrap="square" lIns="51450" tIns="51450" rIns="51450" bIns="51450" anchor="ctr"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1810" name="Google Shape;1810;p84"/>
          <p:cNvSpPr/>
          <p:nvPr/>
        </p:nvSpPr>
        <p:spPr>
          <a:xfrm>
            <a:off x="5698665" y="2799014"/>
            <a:ext cx="2185200" cy="1249500"/>
          </a:xfrm>
          <a:prstGeom prst="homePlate">
            <a:avLst>
              <a:gd name="adj" fmla="val 50000"/>
            </a:avLst>
          </a:prstGeom>
          <a:solidFill>
            <a:srgbClr val="5F47A9"/>
          </a:solidFill>
          <a:ln>
            <a:noFill/>
          </a:ln>
        </p:spPr>
        <p:txBody>
          <a:bodyPr spcFirstLastPara="1" wrap="square" lIns="51450" tIns="51450" rIns="51450" bIns="51450" anchor="ctr"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1811" name="Google Shape;1811;p84"/>
          <p:cNvSpPr/>
          <p:nvPr/>
        </p:nvSpPr>
        <p:spPr>
          <a:xfrm rot="10800000">
            <a:off x="1325072" y="2798774"/>
            <a:ext cx="2185200" cy="1249500"/>
          </a:xfrm>
          <a:prstGeom prst="homePlate">
            <a:avLst>
              <a:gd name="adj" fmla="val 50000"/>
            </a:avLst>
          </a:prstGeom>
          <a:solidFill>
            <a:srgbClr val="5F47A9"/>
          </a:solidFill>
          <a:ln>
            <a:noFill/>
          </a:ln>
        </p:spPr>
        <p:txBody>
          <a:bodyPr spcFirstLastPara="1" wrap="square" lIns="51450" tIns="51450" rIns="51450" bIns="51450" anchor="ctr"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85"/>
          <p:cNvSpPr txBox="1">
            <a:spLocks noGrp="1"/>
          </p:cNvSpPr>
          <p:nvPr>
            <p:ph type="title"/>
          </p:nvPr>
        </p:nvSpPr>
        <p:spPr>
          <a:xfrm>
            <a:off x="304800" y="168850"/>
            <a:ext cx="7607700" cy="298200"/>
          </a:xfrm>
          <a:prstGeom prst="rect">
            <a:avLst/>
          </a:prstGeom>
        </p:spPr>
        <p:txBody>
          <a:bodyPr spcFirstLastPara="1" wrap="square" lIns="0" tIns="34275" rIns="34275" bIns="0" anchor="ctr" anchorCtr="0">
            <a:noAutofit/>
          </a:bodyPr>
          <a:lstStyle/>
          <a:p>
            <a:pPr marL="0" lvl="0" indent="0" algn="l" rtl="0">
              <a:spcBef>
                <a:spcPts val="0"/>
              </a:spcBef>
              <a:spcAft>
                <a:spcPts val="0"/>
              </a:spcAft>
              <a:buNone/>
            </a:pPr>
            <a:r>
              <a:rPr lang="en"/>
              <a:t>About GitLab</a:t>
            </a:r>
            <a:endParaRPr/>
          </a:p>
        </p:txBody>
      </p:sp>
      <p:pic>
        <p:nvPicPr>
          <p:cNvPr id="1817" name="Google Shape;1817;p85"/>
          <p:cNvPicPr preferRelativeResize="0"/>
          <p:nvPr/>
        </p:nvPicPr>
        <p:blipFill>
          <a:blip r:embed="rId3">
            <a:alphaModFix/>
          </a:blip>
          <a:stretch>
            <a:fillRect/>
          </a:stretch>
        </p:blipFill>
        <p:spPr>
          <a:xfrm>
            <a:off x="219588" y="978900"/>
            <a:ext cx="678656" cy="678656"/>
          </a:xfrm>
          <a:prstGeom prst="rect">
            <a:avLst/>
          </a:prstGeom>
          <a:noFill/>
          <a:ln>
            <a:noFill/>
          </a:ln>
        </p:spPr>
      </p:pic>
      <p:pic>
        <p:nvPicPr>
          <p:cNvPr id="1818" name="Google Shape;1818;p85"/>
          <p:cNvPicPr preferRelativeResize="0"/>
          <p:nvPr/>
        </p:nvPicPr>
        <p:blipFill>
          <a:blip r:embed="rId4">
            <a:alphaModFix/>
          </a:blip>
          <a:stretch>
            <a:fillRect/>
          </a:stretch>
        </p:blipFill>
        <p:spPr>
          <a:xfrm>
            <a:off x="210913" y="3751941"/>
            <a:ext cx="678656" cy="678656"/>
          </a:xfrm>
          <a:prstGeom prst="rect">
            <a:avLst/>
          </a:prstGeom>
          <a:noFill/>
          <a:ln>
            <a:noFill/>
          </a:ln>
        </p:spPr>
      </p:pic>
      <p:pic>
        <p:nvPicPr>
          <p:cNvPr id="1819" name="Google Shape;1819;p85"/>
          <p:cNvPicPr preferRelativeResize="0"/>
          <p:nvPr/>
        </p:nvPicPr>
        <p:blipFill>
          <a:blip r:embed="rId5">
            <a:alphaModFix/>
          </a:blip>
          <a:stretch>
            <a:fillRect/>
          </a:stretch>
        </p:blipFill>
        <p:spPr>
          <a:xfrm>
            <a:off x="287131" y="2321419"/>
            <a:ext cx="678656" cy="678656"/>
          </a:xfrm>
          <a:prstGeom prst="rect">
            <a:avLst/>
          </a:prstGeom>
          <a:noFill/>
          <a:ln>
            <a:noFill/>
          </a:ln>
        </p:spPr>
      </p:pic>
      <p:sp>
        <p:nvSpPr>
          <p:cNvPr id="1820" name="Google Shape;1820;p85"/>
          <p:cNvSpPr txBox="1"/>
          <p:nvPr/>
        </p:nvSpPr>
        <p:spPr>
          <a:xfrm>
            <a:off x="965763" y="978928"/>
            <a:ext cx="3440700" cy="678600"/>
          </a:xfrm>
          <a:prstGeom prst="rect">
            <a:avLst/>
          </a:prstGeom>
          <a:noFill/>
          <a:ln>
            <a:noFill/>
          </a:ln>
        </p:spPr>
        <p:txBody>
          <a:bodyPr spcFirstLastPara="1" wrap="square" lIns="91425" tIns="91425" rIns="91425" bIns="91425" anchor="ctr" anchorCtr="0">
            <a:noAutofit/>
          </a:bodyPr>
          <a:lstStyle/>
          <a:p>
            <a:pPr marL="342900" lvl="0" indent="0" algn="l" rtl="0">
              <a:spcBef>
                <a:spcPts val="0"/>
              </a:spcBef>
              <a:spcAft>
                <a:spcPts val="0"/>
              </a:spcAft>
              <a:buNone/>
            </a:pPr>
            <a:r>
              <a:rPr lang="en" sz="1200">
                <a:latin typeface="Source Sans Pro SemiBold"/>
                <a:ea typeface="Source Sans Pro SemiBold"/>
                <a:cs typeface="Source Sans Pro SemiBold"/>
                <a:sym typeface="Source Sans Pro SemiBold"/>
              </a:rPr>
              <a:t>COMPANY</a:t>
            </a:r>
            <a:endParaRPr sz="1200">
              <a:solidFill>
                <a:srgbClr val="4E2DA1"/>
              </a:solidFill>
              <a:latin typeface="Source Sans Pro SemiBold"/>
              <a:ea typeface="Source Sans Pro SemiBold"/>
              <a:cs typeface="Source Sans Pro SemiBold"/>
              <a:sym typeface="Source Sans Pro SemiBold"/>
            </a:endParaRPr>
          </a:p>
          <a:p>
            <a:pPr marL="342900" lvl="0" indent="-260350" algn="l" rtl="0">
              <a:spcBef>
                <a:spcPts val="0"/>
              </a:spcBef>
              <a:spcAft>
                <a:spcPts val="0"/>
              </a:spcAft>
              <a:buSzPts val="1500"/>
              <a:buFont typeface="Source Sans Pro Light"/>
              <a:buChar char="-"/>
            </a:pPr>
            <a:r>
              <a:rPr lang="en" sz="1500">
                <a:latin typeface="Source Sans Pro Light"/>
                <a:ea typeface="Source Sans Pro Light"/>
                <a:cs typeface="Source Sans Pro Light"/>
                <a:sym typeface="Source Sans Pro Light"/>
              </a:rPr>
              <a:t>Incorporated in 2014 </a:t>
            </a:r>
            <a:endParaRPr sz="1500">
              <a:latin typeface="Source Sans Pro Light"/>
              <a:ea typeface="Source Sans Pro Light"/>
              <a:cs typeface="Source Sans Pro Light"/>
              <a:sym typeface="Source Sans Pro Light"/>
            </a:endParaRPr>
          </a:p>
          <a:p>
            <a:pPr marL="342900" lvl="0" indent="-260350" algn="l" rtl="0">
              <a:spcBef>
                <a:spcPts val="0"/>
              </a:spcBef>
              <a:spcAft>
                <a:spcPts val="0"/>
              </a:spcAft>
              <a:buSzPts val="1500"/>
              <a:buFont typeface="Source Sans Pro Light"/>
              <a:buChar char="-"/>
            </a:pPr>
            <a:r>
              <a:rPr lang="en" sz="1500">
                <a:latin typeface="Source Sans Pro Light"/>
                <a:ea typeface="Source Sans Pro Light"/>
                <a:cs typeface="Source Sans Pro Light"/>
                <a:sym typeface="Source Sans Pro Light"/>
              </a:rPr>
              <a:t>1300+ employees across 65 countries</a:t>
            </a:r>
            <a:endParaRPr sz="1500">
              <a:latin typeface="Source Sans Pro Light"/>
              <a:ea typeface="Source Sans Pro Light"/>
              <a:cs typeface="Source Sans Pro Light"/>
              <a:sym typeface="Source Sans Pro Light"/>
            </a:endParaRPr>
          </a:p>
          <a:p>
            <a:pPr marL="342900" lvl="0" indent="-260350" algn="l" rtl="0">
              <a:spcBef>
                <a:spcPts val="0"/>
              </a:spcBef>
              <a:spcAft>
                <a:spcPts val="0"/>
              </a:spcAft>
              <a:buSzPts val="1500"/>
              <a:buFont typeface="Source Sans Pro Light"/>
              <a:buChar char="-"/>
            </a:pPr>
            <a:r>
              <a:rPr lang="en" sz="1500">
                <a:latin typeface="Source Sans Pro Light"/>
                <a:ea typeface="Source Sans Pro Light"/>
                <a:cs typeface="Source Sans Pro Light"/>
                <a:sym typeface="Source Sans Pro Light"/>
              </a:rPr>
              <a:t>GitLab Federal entity est. in 2018</a:t>
            </a:r>
            <a:endParaRPr sz="1500">
              <a:latin typeface="Source Sans Pro Light"/>
              <a:ea typeface="Source Sans Pro Light"/>
              <a:cs typeface="Source Sans Pro Light"/>
              <a:sym typeface="Source Sans Pro Light"/>
            </a:endParaRPr>
          </a:p>
        </p:txBody>
      </p:sp>
      <p:sp>
        <p:nvSpPr>
          <p:cNvPr id="1821" name="Google Shape;1821;p85"/>
          <p:cNvSpPr txBox="1"/>
          <p:nvPr/>
        </p:nvSpPr>
        <p:spPr>
          <a:xfrm>
            <a:off x="965763" y="3511500"/>
            <a:ext cx="3440700" cy="1159500"/>
          </a:xfrm>
          <a:prstGeom prst="rect">
            <a:avLst/>
          </a:prstGeom>
          <a:noFill/>
          <a:ln>
            <a:noFill/>
          </a:ln>
        </p:spPr>
        <p:txBody>
          <a:bodyPr spcFirstLastPara="1" wrap="square" lIns="91425" tIns="91425" rIns="91425" bIns="91425" anchor="ctr" anchorCtr="0">
            <a:noAutofit/>
          </a:bodyPr>
          <a:lstStyle/>
          <a:p>
            <a:pPr marL="342900" lvl="0" indent="0" algn="l" rtl="0">
              <a:spcBef>
                <a:spcPts val="0"/>
              </a:spcBef>
              <a:spcAft>
                <a:spcPts val="0"/>
              </a:spcAft>
              <a:buClr>
                <a:srgbClr val="000000"/>
              </a:buClr>
              <a:buSzPts val="800"/>
              <a:buFont typeface="Arial"/>
              <a:buNone/>
            </a:pPr>
            <a:r>
              <a:rPr lang="en" sz="1200">
                <a:solidFill>
                  <a:schemeClr val="dk1"/>
                </a:solidFill>
                <a:latin typeface="Source Sans Pro SemiBold"/>
                <a:ea typeface="Source Sans Pro SemiBold"/>
                <a:cs typeface="Source Sans Pro SemiBold"/>
                <a:sym typeface="Source Sans Pro SemiBold"/>
              </a:rPr>
              <a:t>STRONG COMMUNITY</a:t>
            </a:r>
            <a:endParaRPr sz="1600">
              <a:latin typeface="Source Sans Pro Light"/>
              <a:ea typeface="Source Sans Pro Light"/>
              <a:cs typeface="Source Sans Pro Light"/>
              <a:sym typeface="Source Sans Pro Light"/>
            </a:endParaRPr>
          </a:p>
          <a:p>
            <a:pPr marL="342900" lvl="0" indent="-260350" algn="l" rtl="0">
              <a:spcBef>
                <a:spcPts val="0"/>
              </a:spcBef>
              <a:spcAft>
                <a:spcPts val="0"/>
              </a:spcAft>
              <a:buClr>
                <a:schemeClr val="dk1"/>
              </a:buClr>
              <a:buSzPts val="1500"/>
              <a:buFont typeface="Source Sans Pro Light"/>
              <a:buChar char="-"/>
            </a:pPr>
            <a:r>
              <a:rPr lang="en" sz="1500">
                <a:solidFill>
                  <a:schemeClr val="dk1"/>
                </a:solidFill>
                <a:latin typeface="Source Sans Pro Light"/>
                <a:ea typeface="Source Sans Pro Light"/>
                <a:cs typeface="Source Sans Pro Light"/>
                <a:sym typeface="Source Sans Pro Light"/>
              </a:rPr>
              <a:t>Open source model </a:t>
            </a:r>
            <a:endParaRPr sz="1500">
              <a:solidFill>
                <a:schemeClr val="dk1"/>
              </a:solidFill>
              <a:latin typeface="Source Sans Pro Light"/>
              <a:ea typeface="Source Sans Pro Light"/>
              <a:cs typeface="Source Sans Pro Light"/>
              <a:sym typeface="Source Sans Pro Light"/>
            </a:endParaRPr>
          </a:p>
          <a:p>
            <a:pPr marL="342900" lvl="0" indent="-260350" algn="l" rtl="0">
              <a:spcBef>
                <a:spcPts val="0"/>
              </a:spcBef>
              <a:spcAft>
                <a:spcPts val="0"/>
              </a:spcAft>
              <a:buClr>
                <a:schemeClr val="dk1"/>
              </a:buClr>
              <a:buSzPts val="1500"/>
              <a:buFont typeface="Source Sans Pro Light"/>
              <a:buChar char="-"/>
            </a:pPr>
            <a:r>
              <a:rPr lang="en" sz="1500">
                <a:solidFill>
                  <a:schemeClr val="dk1"/>
                </a:solidFill>
                <a:latin typeface="Source Sans Pro Light"/>
                <a:ea typeface="Source Sans Pro Light"/>
                <a:cs typeface="Source Sans Pro Light"/>
                <a:sym typeface="Source Sans Pro Light"/>
              </a:rPr>
              <a:t>3000+ code contributors</a:t>
            </a:r>
            <a:endParaRPr sz="1500">
              <a:solidFill>
                <a:schemeClr val="dk1"/>
              </a:solidFill>
              <a:latin typeface="Source Sans Pro Light"/>
              <a:ea typeface="Source Sans Pro Light"/>
              <a:cs typeface="Source Sans Pro Light"/>
              <a:sym typeface="Source Sans Pro Light"/>
            </a:endParaRPr>
          </a:p>
          <a:p>
            <a:pPr marL="342900" lvl="0" indent="-260350" algn="l" rtl="0">
              <a:spcBef>
                <a:spcPts val="0"/>
              </a:spcBef>
              <a:spcAft>
                <a:spcPts val="0"/>
              </a:spcAft>
              <a:buClr>
                <a:schemeClr val="dk1"/>
              </a:buClr>
              <a:buSzPts val="1500"/>
              <a:buFont typeface="Source Sans Pro Light"/>
              <a:buChar char="-"/>
            </a:pPr>
            <a:r>
              <a:rPr lang="en" sz="1500">
                <a:solidFill>
                  <a:schemeClr val="dk1"/>
                </a:solidFill>
                <a:latin typeface="Source Sans Pro Light"/>
                <a:ea typeface="Source Sans Pro Light"/>
                <a:cs typeface="Source Sans Pro Light"/>
                <a:sym typeface="Source Sans Pro Light"/>
              </a:rPr>
              <a:t>10,000+ total contributors</a:t>
            </a:r>
            <a:endParaRPr sz="1500">
              <a:latin typeface="Source Sans Pro Light"/>
              <a:ea typeface="Source Sans Pro Light"/>
              <a:cs typeface="Source Sans Pro Light"/>
              <a:sym typeface="Source Sans Pro Light"/>
            </a:endParaRPr>
          </a:p>
        </p:txBody>
      </p:sp>
      <p:sp>
        <p:nvSpPr>
          <p:cNvPr id="1822" name="Google Shape;1822;p85"/>
          <p:cNvSpPr txBox="1"/>
          <p:nvPr/>
        </p:nvSpPr>
        <p:spPr>
          <a:xfrm>
            <a:off x="965774" y="1859713"/>
            <a:ext cx="3243900" cy="1602000"/>
          </a:xfrm>
          <a:prstGeom prst="rect">
            <a:avLst/>
          </a:prstGeom>
          <a:noFill/>
          <a:ln>
            <a:noFill/>
          </a:ln>
        </p:spPr>
        <p:txBody>
          <a:bodyPr spcFirstLastPara="1" wrap="square" lIns="91425" tIns="91425" rIns="91425" bIns="91425" anchor="ctr" anchorCtr="0">
            <a:noAutofit/>
          </a:bodyPr>
          <a:lstStyle/>
          <a:p>
            <a:pPr marL="342900" lvl="0" indent="0" algn="l" rtl="0">
              <a:spcBef>
                <a:spcPts val="0"/>
              </a:spcBef>
              <a:spcAft>
                <a:spcPts val="0"/>
              </a:spcAft>
              <a:buClr>
                <a:srgbClr val="000000"/>
              </a:buClr>
              <a:buSzPts val="800"/>
              <a:buFont typeface="Arial"/>
              <a:buNone/>
            </a:pPr>
            <a:r>
              <a:rPr lang="en" sz="1200">
                <a:solidFill>
                  <a:schemeClr val="dk1"/>
                </a:solidFill>
                <a:latin typeface="Source Sans Pro SemiBold"/>
                <a:ea typeface="Source Sans Pro SemiBold"/>
                <a:cs typeface="Source Sans Pro SemiBold"/>
                <a:sym typeface="Source Sans Pro SemiBold"/>
              </a:rPr>
              <a:t>BROAD ADOPTION</a:t>
            </a:r>
            <a:endParaRPr sz="1600">
              <a:latin typeface="Source Sans Pro Light"/>
              <a:ea typeface="Source Sans Pro Light"/>
              <a:cs typeface="Source Sans Pro Light"/>
              <a:sym typeface="Source Sans Pro Light"/>
            </a:endParaRPr>
          </a:p>
          <a:p>
            <a:pPr marL="342900" lvl="0" indent="-260350" algn="l" rtl="0">
              <a:spcBef>
                <a:spcPts val="0"/>
              </a:spcBef>
              <a:spcAft>
                <a:spcPts val="0"/>
              </a:spcAft>
              <a:buSzPts val="1500"/>
              <a:buFont typeface="Source Sans Pro Light"/>
              <a:buChar char="-"/>
            </a:pPr>
            <a:r>
              <a:rPr lang="en" sz="1500">
                <a:latin typeface="Source Sans Pro Light"/>
                <a:ea typeface="Source Sans Pro Light"/>
                <a:cs typeface="Source Sans Pro Light"/>
                <a:sym typeface="Source Sans Pro Light"/>
              </a:rPr>
              <a:t>100,000+ organizations</a:t>
            </a:r>
            <a:endParaRPr sz="1500">
              <a:latin typeface="Source Sans Pro Light"/>
              <a:ea typeface="Source Sans Pro Light"/>
              <a:cs typeface="Source Sans Pro Light"/>
              <a:sym typeface="Source Sans Pro Light"/>
            </a:endParaRPr>
          </a:p>
          <a:p>
            <a:pPr marL="342900" lvl="0" indent="-260350" algn="l" rtl="0">
              <a:spcBef>
                <a:spcPts val="0"/>
              </a:spcBef>
              <a:spcAft>
                <a:spcPts val="0"/>
              </a:spcAft>
              <a:buSzPts val="1500"/>
              <a:buFont typeface="Source Sans Pro Light"/>
              <a:buChar char="-"/>
            </a:pPr>
            <a:r>
              <a:rPr lang="en" sz="1500">
                <a:latin typeface="Source Sans Pro Light"/>
                <a:ea typeface="Source Sans Pro Light"/>
                <a:cs typeface="Source Sans Pro Light"/>
                <a:sym typeface="Source Sans Pro Light"/>
              </a:rPr>
              <a:t>Millions of users</a:t>
            </a:r>
            <a:endParaRPr sz="1500">
              <a:latin typeface="Source Sans Pro Light"/>
              <a:ea typeface="Source Sans Pro Light"/>
              <a:cs typeface="Source Sans Pro Light"/>
              <a:sym typeface="Source Sans Pro Light"/>
            </a:endParaRPr>
          </a:p>
          <a:p>
            <a:pPr marL="342900" lvl="0" indent="-260350" algn="l" rtl="0">
              <a:spcBef>
                <a:spcPts val="0"/>
              </a:spcBef>
              <a:spcAft>
                <a:spcPts val="0"/>
              </a:spcAft>
              <a:buSzPts val="1500"/>
              <a:buFont typeface="Source Sans Pro Light"/>
              <a:buChar char="-"/>
            </a:pPr>
            <a:r>
              <a:rPr lang="en" sz="1500">
                <a:latin typeface="Source Sans Pro Light"/>
                <a:ea typeface="Source Sans Pro Light"/>
                <a:cs typeface="Source Sans Pro Light"/>
                <a:sym typeface="Source Sans Pro Light"/>
              </a:rPr>
              <a:t>70% share of self-managed DevOps repository market</a:t>
            </a:r>
            <a:endParaRPr sz="1500">
              <a:latin typeface="Source Sans Pro Light"/>
              <a:ea typeface="Source Sans Pro Light"/>
              <a:cs typeface="Source Sans Pro Light"/>
              <a:sym typeface="Source Sans Pro Light"/>
            </a:endParaRPr>
          </a:p>
        </p:txBody>
      </p:sp>
      <p:pic>
        <p:nvPicPr>
          <p:cNvPr id="1823" name="Google Shape;1823;p85"/>
          <p:cNvPicPr preferRelativeResize="0"/>
          <p:nvPr/>
        </p:nvPicPr>
        <p:blipFill rotWithShape="1">
          <a:blip r:embed="rId6">
            <a:alphaModFix/>
          </a:blip>
          <a:srcRect t="2936" b="2945"/>
          <a:stretch/>
        </p:blipFill>
        <p:spPr>
          <a:xfrm>
            <a:off x="5731559" y="3538227"/>
            <a:ext cx="1065007" cy="482197"/>
          </a:xfrm>
          <a:prstGeom prst="rect">
            <a:avLst/>
          </a:prstGeom>
          <a:noFill/>
          <a:ln>
            <a:noFill/>
          </a:ln>
          <a:effectLst>
            <a:outerShdw blurRad="57150" dist="19050" dir="5400000" algn="bl" rotWithShape="0">
              <a:srgbClr val="000000">
                <a:alpha val="50000"/>
              </a:srgbClr>
            </a:outerShdw>
          </a:effectLst>
        </p:spPr>
      </p:pic>
      <p:pic>
        <p:nvPicPr>
          <p:cNvPr id="1824" name="Google Shape;1824;p85"/>
          <p:cNvPicPr preferRelativeResize="0"/>
          <p:nvPr/>
        </p:nvPicPr>
        <p:blipFill>
          <a:blip r:embed="rId7">
            <a:alphaModFix/>
          </a:blip>
          <a:stretch>
            <a:fillRect/>
          </a:stretch>
        </p:blipFill>
        <p:spPr>
          <a:xfrm>
            <a:off x="5034116" y="1996915"/>
            <a:ext cx="1300113" cy="421795"/>
          </a:xfrm>
          <a:prstGeom prst="rect">
            <a:avLst/>
          </a:prstGeom>
          <a:noFill/>
          <a:ln>
            <a:noFill/>
          </a:ln>
          <a:effectLst>
            <a:outerShdw blurRad="57150" dist="19050" dir="5400000" algn="bl" rotWithShape="0">
              <a:srgbClr val="000000">
                <a:alpha val="50000"/>
              </a:srgbClr>
            </a:outerShdw>
          </a:effectLst>
        </p:spPr>
      </p:pic>
      <p:pic>
        <p:nvPicPr>
          <p:cNvPr id="1825" name="Google Shape;1825;p85"/>
          <p:cNvPicPr preferRelativeResize="0"/>
          <p:nvPr/>
        </p:nvPicPr>
        <p:blipFill>
          <a:blip r:embed="rId8">
            <a:alphaModFix/>
          </a:blip>
          <a:stretch>
            <a:fillRect/>
          </a:stretch>
        </p:blipFill>
        <p:spPr>
          <a:xfrm>
            <a:off x="6062288" y="1215937"/>
            <a:ext cx="1747940" cy="840875"/>
          </a:xfrm>
          <a:prstGeom prst="rect">
            <a:avLst/>
          </a:prstGeom>
          <a:noFill/>
          <a:ln>
            <a:noFill/>
          </a:ln>
          <a:effectLst>
            <a:outerShdw blurRad="57150" dist="19050" dir="5400000" algn="bl" rotWithShape="0">
              <a:srgbClr val="000000">
                <a:alpha val="50000"/>
              </a:srgbClr>
            </a:outerShdw>
          </a:effectLst>
        </p:spPr>
      </p:pic>
      <p:pic>
        <p:nvPicPr>
          <p:cNvPr id="1826" name="Google Shape;1826;p85"/>
          <p:cNvPicPr preferRelativeResize="0"/>
          <p:nvPr/>
        </p:nvPicPr>
        <p:blipFill>
          <a:blip r:embed="rId9">
            <a:alphaModFix/>
          </a:blip>
          <a:stretch>
            <a:fillRect/>
          </a:stretch>
        </p:blipFill>
        <p:spPr>
          <a:xfrm>
            <a:off x="5142088" y="1410704"/>
            <a:ext cx="1192142" cy="539761"/>
          </a:xfrm>
          <a:prstGeom prst="rect">
            <a:avLst/>
          </a:prstGeom>
          <a:noFill/>
          <a:ln>
            <a:noFill/>
          </a:ln>
          <a:effectLst>
            <a:outerShdw blurRad="57150" dist="19050" dir="5400000" algn="bl" rotWithShape="0">
              <a:srgbClr val="000000">
                <a:alpha val="50000"/>
              </a:srgbClr>
            </a:outerShdw>
          </a:effectLst>
        </p:spPr>
      </p:pic>
      <p:pic>
        <p:nvPicPr>
          <p:cNvPr id="1827" name="Google Shape;1827;p85"/>
          <p:cNvPicPr preferRelativeResize="0"/>
          <p:nvPr/>
        </p:nvPicPr>
        <p:blipFill>
          <a:blip r:embed="rId10">
            <a:alphaModFix/>
          </a:blip>
          <a:stretch>
            <a:fillRect/>
          </a:stretch>
        </p:blipFill>
        <p:spPr>
          <a:xfrm>
            <a:off x="7567330" y="2099801"/>
            <a:ext cx="1054175" cy="270310"/>
          </a:xfrm>
          <a:prstGeom prst="rect">
            <a:avLst/>
          </a:prstGeom>
          <a:noFill/>
          <a:ln>
            <a:noFill/>
          </a:ln>
          <a:effectLst>
            <a:outerShdw blurRad="57150" dist="19050" dir="5400000" algn="bl" rotWithShape="0">
              <a:srgbClr val="000000">
                <a:alpha val="50000"/>
              </a:srgbClr>
            </a:outerShdw>
          </a:effectLst>
        </p:spPr>
      </p:pic>
      <p:pic>
        <p:nvPicPr>
          <p:cNvPr id="1828" name="Google Shape;1828;p85"/>
          <p:cNvPicPr preferRelativeResize="0"/>
          <p:nvPr/>
        </p:nvPicPr>
        <p:blipFill>
          <a:blip r:embed="rId11">
            <a:alphaModFix/>
          </a:blip>
          <a:stretch>
            <a:fillRect/>
          </a:stretch>
        </p:blipFill>
        <p:spPr>
          <a:xfrm>
            <a:off x="7719102" y="3001329"/>
            <a:ext cx="942685" cy="372769"/>
          </a:xfrm>
          <a:prstGeom prst="rect">
            <a:avLst/>
          </a:prstGeom>
          <a:noFill/>
          <a:ln>
            <a:noFill/>
          </a:ln>
          <a:effectLst>
            <a:outerShdw blurRad="57150" dist="19050" dir="5400000" algn="bl" rotWithShape="0">
              <a:srgbClr val="000000">
                <a:alpha val="50000"/>
              </a:srgbClr>
            </a:outerShdw>
          </a:effectLst>
        </p:spPr>
      </p:pic>
      <p:pic>
        <p:nvPicPr>
          <p:cNvPr id="1829" name="Google Shape;1829;p85"/>
          <p:cNvPicPr preferRelativeResize="0"/>
          <p:nvPr/>
        </p:nvPicPr>
        <p:blipFill>
          <a:blip r:embed="rId12">
            <a:alphaModFix/>
          </a:blip>
          <a:stretch>
            <a:fillRect/>
          </a:stretch>
        </p:blipFill>
        <p:spPr>
          <a:xfrm>
            <a:off x="6308482" y="1990587"/>
            <a:ext cx="1192139" cy="539760"/>
          </a:xfrm>
          <a:prstGeom prst="rect">
            <a:avLst/>
          </a:prstGeom>
          <a:noFill/>
          <a:ln>
            <a:noFill/>
          </a:ln>
          <a:effectLst>
            <a:outerShdw blurRad="57150" dist="19050" dir="5400000" algn="bl" rotWithShape="0">
              <a:srgbClr val="000000">
                <a:alpha val="50000"/>
              </a:srgbClr>
            </a:outerShdw>
          </a:effectLst>
        </p:spPr>
      </p:pic>
      <p:pic>
        <p:nvPicPr>
          <p:cNvPr id="1830" name="Google Shape;1830;p85"/>
          <p:cNvPicPr preferRelativeResize="0"/>
          <p:nvPr/>
        </p:nvPicPr>
        <p:blipFill>
          <a:blip r:embed="rId13">
            <a:alphaModFix/>
          </a:blip>
          <a:stretch>
            <a:fillRect/>
          </a:stretch>
        </p:blipFill>
        <p:spPr>
          <a:xfrm>
            <a:off x="7567329" y="2605375"/>
            <a:ext cx="1246250" cy="160665"/>
          </a:xfrm>
          <a:prstGeom prst="rect">
            <a:avLst/>
          </a:prstGeom>
          <a:noFill/>
          <a:ln>
            <a:noFill/>
          </a:ln>
          <a:effectLst>
            <a:outerShdw blurRad="57150" dist="19050" dir="5400000" algn="bl" rotWithShape="0">
              <a:srgbClr val="000000">
                <a:alpha val="50000"/>
              </a:srgbClr>
            </a:outerShdw>
          </a:effectLst>
        </p:spPr>
      </p:pic>
      <p:pic>
        <p:nvPicPr>
          <p:cNvPr id="1831" name="Google Shape;1831;p85" descr="Image result for FedEx logo"/>
          <p:cNvPicPr preferRelativeResize="0"/>
          <p:nvPr/>
        </p:nvPicPr>
        <p:blipFill rotWithShape="1">
          <a:blip r:embed="rId14">
            <a:alphaModFix/>
          </a:blip>
          <a:srcRect/>
          <a:stretch/>
        </p:blipFill>
        <p:spPr>
          <a:xfrm>
            <a:off x="6546781" y="2549523"/>
            <a:ext cx="765197" cy="372779"/>
          </a:xfrm>
          <a:prstGeom prst="rect">
            <a:avLst/>
          </a:prstGeom>
          <a:noFill/>
          <a:ln>
            <a:noFill/>
          </a:ln>
          <a:effectLst>
            <a:outerShdw blurRad="57150" dist="19050" dir="5400000" algn="bl" rotWithShape="0">
              <a:srgbClr val="000000">
                <a:alpha val="50000"/>
              </a:srgbClr>
            </a:outerShdw>
          </a:effectLst>
        </p:spPr>
      </p:pic>
      <p:pic>
        <p:nvPicPr>
          <p:cNvPr id="1832" name="Google Shape;1832;p85" descr="Image result for comcast logo"/>
          <p:cNvPicPr preferRelativeResize="0"/>
          <p:nvPr/>
        </p:nvPicPr>
        <p:blipFill rotWithShape="1">
          <a:blip r:embed="rId15">
            <a:alphaModFix/>
          </a:blip>
          <a:srcRect l="12109" t="26186" r="12109" b="26191"/>
          <a:stretch/>
        </p:blipFill>
        <p:spPr>
          <a:xfrm>
            <a:off x="7606880" y="1469221"/>
            <a:ext cx="1014620" cy="372760"/>
          </a:xfrm>
          <a:prstGeom prst="rect">
            <a:avLst/>
          </a:prstGeom>
          <a:noFill/>
          <a:ln>
            <a:noFill/>
          </a:ln>
          <a:effectLst>
            <a:outerShdw blurRad="57150" dist="19050" dir="5400000" algn="bl" rotWithShape="0">
              <a:srgbClr val="000000">
                <a:alpha val="50000"/>
              </a:srgbClr>
            </a:outerShdw>
          </a:effectLst>
        </p:spPr>
      </p:pic>
      <p:pic>
        <p:nvPicPr>
          <p:cNvPr id="1833" name="Google Shape;1833;p85"/>
          <p:cNvPicPr preferRelativeResize="0"/>
          <p:nvPr/>
        </p:nvPicPr>
        <p:blipFill>
          <a:blip r:embed="rId16">
            <a:alphaModFix/>
          </a:blip>
          <a:stretch>
            <a:fillRect/>
          </a:stretch>
        </p:blipFill>
        <p:spPr>
          <a:xfrm>
            <a:off x="5063381" y="2997258"/>
            <a:ext cx="1300105" cy="372761"/>
          </a:xfrm>
          <a:prstGeom prst="rect">
            <a:avLst/>
          </a:prstGeom>
          <a:noFill/>
          <a:ln>
            <a:noFill/>
          </a:ln>
          <a:effectLst>
            <a:outerShdw blurRad="57150" dist="19050" dir="5400000" algn="bl" rotWithShape="0">
              <a:srgbClr val="000000">
                <a:alpha val="50000"/>
              </a:srgbClr>
            </a:outerShdw>
          </a:effectLst>
        </p:spPr>
      </p:pic>
      <p:pic>
        <p:nvPicPr>
          <p:cNvPr id="1834" name="Google Shape;1834;p85"/>
          <p:cNvPicPr preferRelativeResize="0"/>
          <p:nvPr/>
        </p:nvPicPr>
        <p:blipFill>
          <a:blip r:embed="rId17">
            <a:alphaModFix/>
          </a:blip>
          <a:stretch>
            <a:fillRect/>
          </a:stretch>
        </p:blipFill>
        <p:spPr>
          <a:xfrm>
            <a:off x="7104746" y="3633388"/>
            <a:ext cx="1300109" cy="339912"/>
          </a:xfrm>
          <a:prstGeom prst="rect">
            <a:avLst/>
          </a:prstGeom>
          <a:noFill/>
          <a:ln>
            <a:noFill/>
          </a:ln>
          <a:effectLst>
            <a:outerShdw blurRad="57150" dist="19050" dir="5400000" algn="bl" rotWithShape="0">
              <a:srgbClr val="000000">
                <a:alpha val="50000"/>
              </a:srgbClr>
            </a:outerShdw>
          </a:effectLst>
        </p:spPr>
      </p:pic>
      <p:pic>
        <p:nvPicPr>
          <p:cNvPr id="1835" name="Google Shape;1835;p85"/>
          <p:cNvPicPr preferRelativeResize="0"/>
          <p:nvPr/>
        </p:nvPicPr>
        <p:blipFill>
          <a:blip r:embed="rId18">
            <a:alphaModFix/>
          </a:blip>
          <a:stretch>
            <a:fillRect/>
          </a:stretch>
        </p:blipFill>
        <p:spPr>
          <a:xfrm>
            <a:off x="5076946" y="2628632"/>
            <a:ext cx="1214472" cy="214575"/>
          </a:xfrm>
          <a:prstGeom prst="rect">
            <a:avLst/>
          </a:prstGeom>
          <a:noFill/>
          <a:ln>
            <a:noFill/>
          </a:ln>
          <a:effectLst>
            <a:outerShdw blurRad="57150" dist="19050" dir="5400000" algn="bl" rotWithShape="0">
              <a:srgbClr val="000000">
                <a:alpha val="50000"/>
              </a:srgbClr>
            </a:outerShdw>
          </a:effectLst>
        </p:spPr>
      </p:pic>
      <p:pic>
        <p:nvPicPr>
          <p:cNvPr id="1836" name="Google Shape;1836;p85"/>
          <p:cNvPicPr preferRelativeResize="0"/>
          <p:nvPr/>
        </p:nvPicPr>
        <p:blipFill>
          <a:blip r:embed="rId19">
            <a:alphaModFix/>
          </a:blip>
          <a:stretch>
            <a:fillRect/>
          </a:stretch>
        </p:blipFill>
        <p:spPr>
          <a:xfrm>
            <a:off x="6437213" y="2732827"/>
            <a:ext cx="1106097" cy="106420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0D75"/>
        </a:solidFill>
        <a:effectLst/>
      </p:bgPr>
    </p:bg>
    <p:spTree>
      <p:nvGrpSpPr>
        <p:cNvPr id="1" name="Shape 1840"/>
        <p:cNvGrpSpPr/>
        <p:nvPr/>
      </p:nvGrpSpPr>
      <p:grpSpPr>
        <a:xfrm>
          <a:off x="0" y="0"/>
          <a:ext cx="0" cy="0"/>
          <a:chOff x="0" y="0"/>
          <a:chExt cx="0" cy="0"/>
        </a:xfrm>
      </p:grpSpPr>
      <p:sp>
        <p:nvSpPr>
          <p:cNvPr id="1841" name="Google Shape;1841;p86"/>
          <p:cNvSpPr txBox="1"/>
          <p:nvPr/>
        </p:nvSpPr>
        <p:spPr>
          <a:xfrm>
            <a:off x="768900" y="1936100"/>
            <a:ext cx="3148200" cy="16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Source Sans Pro"/>
                <a:ea typeface="Source Sans Pro"/>
                <a:cs typeface="Source Sans Pro"/>
                <a:sym typeface="Source Sans Pro"/>
              </a:rPr>
              <a:t>GitLab removes toolchain complexity and accelerates DevOps adoption, shortening release cycles from once every 1-2 weeks to once every few minutes</a:t>
            </a:r>
            <a:endParaRPr sz="1800" b="1">
              <a:solidFill>
                <a:schemeClr val="lt1"/>
              </a:solidFill>
              <a:latin typeface="Source Sans Pro"/>
              <a:ea typeface="Source Sans Pro"/>
              <a:cs typeface="Source Sans Pro"/>
              <a:sym typeface="Source Sans Pro"/>
            </a:endParaRPr>
          </a:p>
        </p:txBody>
      </p:sp>
      <p:pic>
        <p:nvPicPr>
          <p:cNvPr id="1842" name="Google Shape;1842;p86" descr="Image result for goldman logo">
            <a:hlinkClick r:id="rId3"/>
          </p:cNvPr>
          <p:cNvPicPr preferRelativeResize="0"/>
          <p:nvPr/>
        </p:nvPicPr>
        <p:blipFill rotWithShape="1">
          <a:blip r:embed="rId4">
            <a:alphaModFix/>
          </a:blip>
          <a:srcRect t="17121" b="17154"/>
          <a:stretch/>
        </p:blipFill>
        <p:spPr>
          <a:xfrm>
            <a:off x="768900" y="702075"/>
            <a:ext cx="2506374" cy="1098150"/>
          </a:xfrm>
          <a:prstGeom prst="rect">
            <a:avLst/>
          </a:prstGeom>
          <a:noFill/>
          <a:ln>
            <a:noFill/>
          </a:ln>
        </p:spPr>
      </p:pic>
      <p:pic>
        <p:nvPicPr>
          <p:cNvPr id="1843" name="Google Shape;1843;p86"/>
          <p:cNvPicPr preferRelativeResize="0"/>
          <p:nvPr/>
        </p:nvPicPr>
        <p:blipFill rotWithShape="1">
          <a:blip r:embed="rId5">
            <a:alphaModFix/>
          </a:blip>
          <a:srcRect t="24695" b="1098"/>
          <a:stretch/>
        </p:blipFill>
        <p:spPr>
          <a:xfrm>
            <a:off x="4572000" y="0"/>
            <a:ext cx="461773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0D75"/>
        </a:solidFill>
        <a:effectLst/>
      </p:bgPr>
    </p:bg>
    <p:spTree>
      <p:nvGrpSpPr>
        <p:cNvPr id="1" name="Shape 1847"/>
        <p:cNvGrpSpPr/>
        <p:nvPr/>
      </p:nvGrpSpPr>
      <p:grpSpPr>
        <a:xfrm>
          <a:off x="0" y="0"/>
          <a:ext cx="0" cy="0"/>
          <a:chOff x="0" y="0"/>
          <a:chExt cx="0" cy="0"/>
        </a:xfrm>
      </p:grpSpPr>
      <p:pic>
        <p:nvPicPr>
          <p:cNvPr id="1848" name="Google Shape;1848;p87"/>
          <p:cNvPicPr preferRelativeResize="0"/>
          <p:nvPr/>
        </p:nvPicPr>
        <p:blipFill rotWithShape="1">
          <a:blip r:embed="rId3">
            <a:alphaModFix/>
          </a:blip>
          <a:srcRect t="9095" r="2591" b="16227"/>
          <a:stretch/>
        </p:blipFill>
        <p:spPr>
          <a:xfrm>
            <a:off x="5116200" y="168300"/>
            <a:ext cx="2996974" cy="2973201"/>
          </a:xfrm>
          <a:prstGeom prst="rect">
            <a:avLst/>
          </a:prstGeom>
          <a:noFill/>
          <a:ln>
            <a:noFill/>
          </a:ln>
        </p:spPr>
      </p:pic>
      <p:pic>
        <p:nvPicPr>
          <p:cNvPr id="1849" name="Google Shape;1849;p87"/>
          <p:cNvPicPr preferRelativeResize="0"/>
          <p:nvPr/>
        </p:nvPicPr>
        <p:blipFill>
          <a:blip r:embed="rId4">
            <a:alphaModFix/>
          </a:blip>
          <a:stretch>
            <a:fillRect/>
          </a:stretch>
        </p:blipFill>
        <p:spPr>
          <a:xfrm>
            <a:off x="940275" y="168300"/>
            <a:ext cx="3330200" cy="2973200"/>
          </a:xfrm>
          <a:prstGeom prst="rect">
            <a:avLst/>
          </a:prstGeom>
          <a:noFill/>
          <a:ln>
            <a:noFill/>
          </a:ln>
        </p:spPr>
      </p:pic>
      <p:sp>
        <p:nvSpPr>
          <p:cNvPr id="1850" name="Google Shape;1850;p87"/>
          <p:cNvSpPr txBox="1"/>
          <p:nvPr/>
        </p:nvSpPr>
        <p:spPr>
          <a:xfrm>
            <a:off x="5116200" y="3177475"/>
            <a:ext cx="2715300" cy="16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Source Sans Pro"/>
                <a:ea typeface="Source Sans Pro"/>
                <a:cs typeface="Source Sans Pro"/>
                <a:sym typeface="Source Sans Pro"/>
              </a:rPr>
              <a:t>The 2019 Forrester Wave™: Cloud-Native Continuous Integration:</a:t>
            </a:r>
            <a:endParaRPr>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endParaRPr b="1">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r>
              <a:rPr lang="en" b="1" u="sng">
                <a:solidFill>
                  <a:schemeClr val="hlink"/>
                </a:solidFill>
                <a:latin typeface="Source Sans Pro"/>
                <a:ea typeface="Source Sans Pro"/>
                <a:cs typeface="Source Sans Pro"/>
                <a:sym typeface="Source Sans Pro"/>
                <a:hlinkClick r:id="rId5"/>
              </a:rPr>
              <a:t>See why</a:t>
            </a:r>
            <a:r>
              <a:rPr lang="en" b="1">
                <a:solidFill>
                  <a:schemeClr val="lt1"/>
                </a:solidFill>
                <a:latin typeface="Source Sans Pro"/>
                <a:ea typeface="Source Sans Pro"/>
                <a:cs typeface="Source Sans Pro"/>
                <a:sym typeface="Source Sans Pro"/>
              </a:rPr>
              <a:t> Forrester says Google, GitLab, Microsoft, AWS, And CircleCI Lead The Pack</a:t>
            </a:r>
            <a:endParaRPr b="1">
              <a:solidFill>
                <a:schemeClr val="lt1"/>
              </a:solidFill>
              <a:latin typeface="Source Sans Pro"/>
              <a:ea typeface="Source Sans Pro"/>
              <a:cs typeface="Source Sans Pro"/>
              <a:sym typeface="Source Sans Pro"/>
            </a:endParaRPr>
          </a:p>
        </p:txBody>
      </p:sp>
      <p:sp>
        <p:nvSpPr>
          <p:cNvPr id="1851" name="Google Shape;1851;p87"/>
          <p:cNvSpPr txBox="1"/>
          <p:nvPr/>
        </p:nvSpPr>
        <p:spPr>
          <a:xfrm>
            <a:off x="940263" y="3177475"/>
            <a:ext cx="2629800" cy="16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Source Sans Pro"/>
                <a:ea typeface="Source Sans Pro"/>
                <a:cs typeface="Source Sans Pro"/>
                <a:sym typeface="Source Sans Pro"/>
              </a:rPr>
              <a:t>Forrester Total Economic Impact™ Study</a:t>
            </a:r>
            <a:endParaRPr>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endParaRPr/>
          </a:p>
          <a:p>
            <a:pPr marL="0" lvl="0" indent="0" algn="l" rtl="0">
              <a:spcBef>
                <a:spcPts val="0"/>
              </a:spcBef>
              <a:spcAft>
                <a:spcPts val="0"/>
              </a:spcAft>
              <a:buNone/>
            </a:pPr>
            <a:r>
              <a:rPr lang="en" b="1" u="sng">
                <a:solidFill>
                  <a:schemeClr val="hlink"/>
                </a:solidFill>
                <a:latin typeface="Source Sans Pro"/>
                <a:ea typeface="Source Sans Pro"/>
                <a:cs typeface="Source Sans Pro"/>
                <a:sym typeface="Source Sans Pro"/>
                <a:hlinkClick r:id="rId6"/>
              </a:rPr>
              <a:t>Discover</a:t>
            </a:r>
            <a:r>
              <a:rPr lang="en" b="1">
                <a:solidFill>
                  <a:schemeClr val="lt1"/>
                </a:solidFill>
                <a:latin typeface="Source Sans Pro"/>
                <a:ea typeface="Source Sans Pro"/>
                <a:cs typeface="Source Sans Pro"/>
                <a:sym typeface="Source Sans Pro"/>
              </a:rPr>
              <a:t> your GitLab return on investment with the Forrester Total Economic Impact™ Study and Estimator</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56" name="Google Shape;1856;p88"/>
          <p:cNvSpPr txBox="1">
            <a:spLocks noGrp="1"/>
          </p:cNvSpPr>
          <p:nvPr>
            <p:ph type="title"/>
          </p:nvPr>
        </p:nvSpPr>
        <p:spPr>
          <a:xfrm>
            <a:off x="939600" y="1965500"/>
            <a:ext cx="6983100" cy="382800"/>
          </a:xfrm>
          <a:prstGeom prst="rect">
            <a:avLst/>
          </a:prstGeom>
        </p:spPr>
        <p:txBody>
          <a:bodyPr spcFirstLastPara="1" wrap="square" lIns="0" tIns="34275" rIns="34275" bIns="0" anchor="t" anchorCtr="0">
            <a:noAutofit/>
          </a:bodyPr>
          <a:lstStyle/>
          <a:p>
            <a:pPr marL="0" lvl="0" indent="0" algn="l" rtl="0">
              <a:spcBef>
                <a:spcPts val="0"/>
              </a:spcBef>
              <a:spcAft>
                <a:spcPts val="0"/>
              </a:spcAft>
              <a:buNone/>
            </a:pPr>
            <a:r>
              <a:rPr lang="en"/>
              <a:t>Thanks! </a:t>
            </a:r>
            <a:endParaRPr/>
          </a:p>
        </p:txBody>
      </p:sp>
      <p:sp>
        <p:nvSpPr>
          <p:cNvPr id="1857" name="Google Shape;1857;p88"/>
          <p:cNvSpPr txBox="1"/>
          <p:nvPr/>
        </p:nvSpPr>
        <p:spPr>
          <a:xfrm>
            <a:off x="5849125" y="4827050"/>
            <a:ext cx="3356100" cy="382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u="sng">
                <a:solidFill>
                  <a:srgbClr val="FCA120"/>
                </a:solidFill>
                <a:hlinkClick r:id="rId3">
                  <a:extLst>
                    <a:ext uri="{A12FA001-AC4F-418D-AE19-62706E023703}">
                      <ahyp:hlinkClr xmlns:ahyp="http://schemas.microsoft.com/office/drawing/2018/hyperlinkcolor" val="tx"/>
                    </a:ext>
                  </a:extLst>
                </a:hlinkClick>
              </a:rPr>
              <a:t>parker@gitlab.c</a:t>
            </a:r>
            <a:r>
              <a:rPr lang="en" u="sng">
                <a:solidFill>
                  <a:srgbClr val="FCA120"/>
                </a:solidFill>
                <a:hlinkClick r:id="rId3">
                  <a:extLst>
                    <a:ext uri="{A12FA001-AC4F-418D-AE19-62706E023703}">
                      <ahyp:hlinkClr xmlns:ahyp="http://schemas.microsoft.com/office/drawing/2018/hyperlinkcolor" val="tx"/>
                    </a:ext>
                  </a:extLst>
                </a:hlinkClick>
              </a:rPr>
              <a:t>om</a:t>
            </a:r>
            <a:endParaRPr>
              <a:solidFill>
                <a:srgbClr val="FCA120"/>
              </a:solidFill>
            </a:endParaRPr>
          </a:p>
        </p:txBody>
      </p:sp>
      <p:sp>
        <p:nvSpPr>
          <p:cNvPr id="1858" name="Google Shape;1858;p88"/>
          <p:cNvSpPr txBox="1"/>
          <p:nvPr/>
        </p:nvSpPr>
        <p:spPr>
          <a:xfrm>
            <a:off x="939600" y="2607575"/>
            <a:ext cx="4919100" cy="2071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Source Sans Pro"/>
              <a:buChar char="●"/>
            </a:pPr>
            <a:r>
              <a:rPr lang="en">
                <a:solidFill>
                  <a:schemeClr val="lt1"/>
                </a:solidFill>
                <a:latin typeface="Source Sans Pro"/>
                <a:ea typeface="Source Sans Pro"/>
                <a:cs typeface="Source Sans Pro"/>
                <a:sym typeface="Source Sans Pro"/>
              </a:rPr>
              <a:t>Learn more about </a:t>
            </a:r>
            <a:r>
              <a:rPr lang="en" u="sng">
                <a:solidFill>
                  <a:srgbClr val="FCA120"/>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CI/CD</a:t>
            </a:r>
            <a:r>
              <a:rPr lang="en">
                <a:solidFill>
                  <a:schemeClr val="lt1"/>
                </a:solidFill>
                <a:latin typeface="Source Sans Pro"/>
                <a:ea typeface="Source Sans Pro"/>
                <a:cs typeface="Source Sans Pro"/>
                <a:sym typeface="Source Sans Pro"/>
              </a:rPr>
              <a:t> </a:t>
            </a:r>
            <a:endParaRPr>
              <a:solidFill>
                <a:schemeClr val="lt1"/>
              </a:solidFill>
              <a:latin typeface="Source Sans Pro"/>
              <a:ea typeface="Source Sans Pro"/>
              <a:cs typeface="Source Sans Pro"/>
              <a:sym typeface="Source Sans Pro"/>
            </a:endParaRPr>
          </a:p>
          <a:p>
            <a:pPr marL="914400" lvl="1" indent="-317500" algn="l" rtl="0">
              <a:spcBef>
                <a:spcPts val="0"/>
              </a:spcBef>
              <a:spcAft>
                <a:spcPts val="0"/>
              </a:spcAft>
              <a:buClr>
                <a:schemeClr val="lt1"/>
              </a:buClr>
              <a:buSzPts val="1400"/>
              <a:buFont typeface="Source Sans Pro"/>
              <a:buChar char="○"/>
            </a:pPr>
            <a:r>
              <a:rPr lang="en" sz="1300">
                <a:solidFill>
                  <a:schemeClr val="lt1"/>
                </a:solidFill>
                <a:latin typeface="Source Sans Pro"/>
                <a:ea typeface="Source Sans Pro"/>
                <a:cs typeface="Source Sans Pro"/>
                <a:sym typeface="Source Sans Pro"/>
              </a:rPr>
              <a:t>C</a:t>
            </a:r>
            <a:r>
              <a:rPr lang="en" sz="1200">
                <a:solidFill>
                  <a:schemeClr val="lt1"/>
                </a:solidFill>
                <a:latin typeface="Source Sans Pro"/>
                <a:ea typeface="Source Sans Pro"/>
                <a:cs typeface="Source Sans Pro"/>
                <a:sym typeface="Source Sans Pro"/>
              </a:rPr>
              <a:t>heck out our </a:t>
            </a:r>
            <a:r>
              <a:rPr lang="en" sz="1200" u="sng">
                <a:solidFill>
                  <a:srgbClr val="FCA120"/>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CI resource page</a:t>
            </a:r>
            <a:r>
              <a:rPr lang="en" sz="1200">
                <a:solidFill>
                  <a:schemeClr val="lt1"/>
                </a:solidFill>
                <a:latin typeface="Source Sans Pro"/>
                <a:ea typeface="Source Sans Pro"/>
                <a:cs typeface="Source Sans Pro"/>
                <a:sym typeface="Source Sans Pro"/>
              </a:rPr>
              <a:t> with lots of helpful links at the bottom under ‘Resources’</a:t>
            </a:r>
            <a:endParaRPr sz="1200" u="sng">
              <a:solidFill>
                <a:srgbClr val="FCA120"/>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lt1"/>
              </a:solidFill>
              <a:latin typeface="Source Sans Pro"/>
              <a:ea typeface="Source Sans Pro"/>
              <a:cs typeface="Source Sans Pro"/>
              <a:sym typeface="Source Sans Pro"/>
            </a:endParaRPr>
          </a:p>
          <a:p>
            <a:pPr marL="457200" lvl="0" indent="-317500" algn="l" rtl="0">
              <a:spcBef>
                <a:spcPts val="0"/>
              </a:spcBef>
              <a:spcAft>
                <a:spcPts val="0"/>
              </a:spcAft>
              <a:buClr>
                <a:schemeClr val="lt1"/>
              </a:buClr>
              <a:buSzPts val="1400"/>
              <a:buFont typeface="Source Sans Pro"/>
              <a:buChar char="●"/>
            </a:pPr>
            <a:r>
              <a:rPr lang="en">
                <a:solidFill>
                  <a:schemeClr val="lt1"/>
                </a:solidFill>
                <a:latin typeface="Source Sans Pro"/>
                <a:ea typeface="Source Sans Pro"/>
                <a:cs typeface="Source Sans Pro"/>
                <a:sym typeface="Source Sans Pro"/>
              </a:rPr>
              <a:t>See how </a:t>
            </a:r>
            <a:r>
              <a:rPr lang="en" u="sng">
                <a:solidFill>
                  <a:srgbClr val="FCA120"/>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GitLab CI/CD</a:t>
            </a:r>
            <a:r>
              <a:rPr lang="en">
                <a:solidFill>
                  <a:schemeClr val="lt1"/>
                </a:solidFill>
                <a:latin typeface="Source Sans Pro"/>
                <a:ea typeface="Source Sans Pro"/>
                <a:cs typeface="Source Sans Pro"/>
                <a:sym typeface="Source Sans Pro"/>
              </a:rPr>
              <a:t> can help you deliver better software faster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76"/>
          <p:cNvSpPr txBox="1">
            <a:spLocks noGrp="1"/>
          </p:cNvSpPr>
          <p:nvPr>
            <p:ph type="title" idx="4294967295"/>
          </p:nvPr>
        </p:nvSpPr>
        <p:spPr>
          <a:xfrm>
            <a:off x="304800" y="245050"/>
            <a:ext cx="7638600" cy="298200"/>
          </a:xfrm>
          <a:prstGeom prst="rect">
            <a:avLst/>
          </a:prstGeom>
        </p:spPr>
        <p:txBody>
          <a:bodyPr spcFirstLastPara="1" wrap="square" lIns="0" tIns="34275" rIns="34275" bIns="0" anchor="b" anchorCtr="0">
            <a:no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Intro and housekeeping </a:t>
            </a:r>
            <a:endParaRPr sz="2000">
              <a:latin typeface="Source Sans Pro"/>
              <a:ea typeface="Source Sans Pro"/>
              <a:cs typeface="Source Sans Pro"/>
              <a:sym typeface="Source Sans Pro"/>
            </a:endParaRPr>
          </a:p>
        </p:txBody>
      </p:sp>
      <p:sp>
        <p:nvSpPr>
          <p:cNvPr id="1531" name="Google Shape;1531;p76"/>
          <p:cNvSpPr txBox="1"/>
          <p:nvPr/>
        </p:nvSpPr>
        <p:spPr>
          <a:xfrm>
            <a:off x="216700" y="924925"/>
            <a:ext cx="4933500" cy="298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chemeClr val="dk2"/>
                </a:solidFill>
                <a:latin typeface="Source Sans Pro"/>
                <a:ea typeface="Source Sans Pro"/>
                <a:cs typeface="Source Sans Pro"/>
                <a:sym typeface="Source Sans Pro"/>
              </a:rPr>
              <a:t>Parker Ennis</a:t>
            </a:r>
            <a:endParaRPr sz="1800" b="1">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800">
                <a:solidFill>
                  <a:schemeClr val="accent1"/>
                </a:solidFill>
                <a:latin typeface="Source Sans Pro"/>
                <a:ea typeface="Source Sans Pro"/>
                <a:cs typeface="Source Sans Pro"/>
                <a:sym typeface="Source Sans Pro"/>
              </a:rPr>
              <a:t>Senior product marketing manager, GitLab CI/CD</a:t>
            </a:r>
            <a:endParaRPr sz="1800">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800">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800">
                <a:solidFill>
                  <a:schemeClr val="accent1"/>
                </a:solidFill>
                <a:latin typeface="Source Sans Pro"/>
                <a:ea typeface="Source Sans Pro"/>
                <a:cs typeface="Source Sans Pro"/>
                <a:sym typeface="Source Sans Pro"/>
              </a:rPr>
              <a:t>Lover of all things open source, sports, and music. Worked in the DevOps space for the better part of 5 years across multiple roles.</a:t>
            </a:r>
            <a:r>
              <a:rPr lang="en" sz="1200">
                <a:solidFill>
                  <a:schemeClr val="accent1"/>
                </a:solidFill>
                <a:latin typeface="Source Sans Pro"/>
                <a:ea typeface="Source Sans Pro"/>
                <a:cs typeface="Source Sans Pro"/>
                <a:sym typeface="Source Sans Pro"/>
              </a:rPr>
              <a:t> </a:t>
            </a:r>
            <a:endParaRPr sz="1200">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a:solidFill>
                <a:schemeClr val="accent1"/>
              </a:solidFill>
              <a:latin typeface="Source Sans Pro"/>
              <a:ea typeface="Source Sans Pro"/>
              <a:cs typeface="Source Sans Pro"/>
              <a:sym typeface="Source Sans Pro"/>
            </a:endParaRPr>
          </a:p>
        </p:txBody>
      </p:sp>
      <p:pic>
        <p:nvPicPr>
          <p:cNvPr id="1532" name="Google Shape;1532;p76"/>
          <p:cNvPicPr preferRelativeResize="0"/>
          <p:nvPr/>
        </p:nvPicPr>
        <p:blipFill>
          <a:blip r:embed="rId3">
            <a:alphaModFix/>
          </a:blip>
          <a:stretch>
            <a:fillRect/>
          </a:stretch>
        </p:blipFill>
        <p:spPr>
          <a:xfrm rot="5400000" flipH="1">
            <a:off x="5125750" y="2770550"/>
            <a:ext cx="2403650" cy="1802700"/>
          </a:xfrm>
          <a:prstGeom prst="rect">
            <a:avLst/>
          </a:prstGeom>
          <a:noFill/>
          <a:ln>
            <a:noFill/>
          </a:ln>
        </p:spPr>
      </p:pic>
      <p:pic>
        <p:nvPicPr>
          <p:cNvPr id="1533" name="Google Shape;1533;p76"/>
          <p:cNvPicPr preferRelativeResize="0"/>
          <p:nvPr/>
        </p:nvPicPr>
        <p:blipFill>
          <a:blip r:embed="rId4">
            <a:alphaModFix/>
          </a:blip>
          <a:stretch>
            <a:fillRect/>
          </a:stretch>
        </p:blipFill>
        <p:spPr>
          <a:xfrm rot="-5400000">
            <a:off x="6928950" y="2771950"/>
            <a:ext cx="2399860" cy="1799895"/>
          </a:xfrm>
          <a:prstGeom prst="rect">
            <a:avLst/>
          </a:prstGeom>
          <a:noFill/>
          <a:ln>
            <a:noFill/>
          </a:ln>
        </p:spPr>
      </p:pic>
      <p:sp>
        <p:nvSpPr>
          <p:cNvPr id="1534" name="Google Shape;1534;p76"/>
          <p:cNvSpPr txBox="1"/>
          <p:nvPr/>
        </p:nvSpPr>
        <p:spPr>
          <a:xfrm>
            <a:off x="5426225" y="2173775"/>
            <a:ext cx="3551100" cy="2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Izzy and Leo</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77"/>
          <p:cNvSpPr txBox="1">
            <a:spLocks noGrp="1"/>
          </p:cNvSpPr>
          <p:nvPr>
            <p:ph type="title"/>
          </p:nvPr>
        </p:nvSpPr>
        <p:spPr>
          <a:xfrm>
            <a:off x="939600" y="1965500"/>
            <a:ext cx="6983100" cy="382800"/>
          </a:xfrm>
          <a:prstGeom prst="rect">
            <a:avLst/>
          </a:prstGeom>
        </p:spPr>
        <p:txBody>
          <a:bodyPr spcFirstLastPara="1" wrap="square" lIns="0" tIns="34275" rIns="34275" bIns="0"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Challenges today</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78"/>
          <p:cNvSpPr txBox="1">
            <a:spLocks noGrp="1"/>
          </p:cNvSpPr>
          <p:nvPr>
            <p:ph type="title"/>
          </p:nvPr>
        </p:nvSpPr>
        <p:spPr>
          <a:xfrm>
            <a:off x="375415" y="28144"/>
            <a:ext cx="8146500" cy="507600"/>
          </a:xfrm>
          <a:prstGeom prst="rect">
            <a:avLst/>
          </a:prstGeom>
          <a:noFill/>
          <a:ln>
            <a:noFill/>
          </a:ln>
        </p:spPr>
        <p:txBody>
          <a:bodyPr spcFirstLastPara="1" wrap="square" lIns="0" tIns="34275" rIns="34275" bIns="0" anchor="b" anchorCtr="0">
            <a:noAutofit/>
          </a:bodyPr>
          <a:lstStyle/>
          <a:p>
            <a:pPr marL="0" lvl="0" indent="0" algn="l" rtl="0">
              <a:lnSpc>
                <a:spcPct val="90000"/>
              </a:lnSpc>
              <a:spcBef>
                <a:spcPts val="0"/>
              </a:spcBef>
              <a:spcAft>
                <a:spcPts val="0"/>
              </a:spcAft>
              <a:buNone/>
            </a:pPr>
            <a:r>
              <a:rPr lang="en" sz="2000"/>
              <a:t>Disruptions - Digital Transformation, Pandemic, etc</a:t>
            </a:r>
            <a:endParaRPr sz="2000">
              <a:solidFill>
                <a:srgbClr val="FF0000"/>
              </a:solidFill>
            </a:endParaRPr>
          </a:p>
        </p:txBody>
      </p:sp>
      <p:sp>
        <p:nvSpPr>
          <p:cNvPr id="1545" name="Google Shape;1545;p78"/>
          <p:cNvSpPr/>
          <p:nvPr/>
        </p:nvSpPr>
        <p:spPr>
          <a:xfrm>
            <a:off x="-23553" y="694096"/>
            <a:ext cx="8125500" cy="215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i="1">
                <a:solidFill>
                  <a:srgbClr val="380E74"/>
                </a:solidFill>
                <a:latin typeface="Source Sans Pro"/>
                <a:ea typeface="Source Sans Pro"/>
                <a:cs typeface="Source Sans Pro"/>
                <a:sym typeface="Source Sans Pro"/>
              </a:rPr>
              <a:t>Digital transformation spend is predicted to grow at </a:t>
            </a:r>
            <a:r>
              <a:rPr lang="en" b="1" i="1">
                <a:solidFill>
                  <a:srgbClr val="380E74"/>
                </a:solidFill>
                <a:latin typeface="Source Sans Pro"/>
                <a:ea typeface="Source Sans Pro"/>
                <a:cs typeface="Source Sans Pro"/>
                <a:sym typeface="Source Sans Pro"/>
              </a:rPr>
              <a:t>17.5% CAGR: $7.4 trillion from 2020 to 2023</a:t>
            </a:r>
            <a:endParaRPr sz="1400" b="1" i="1" u="none" strike="noStrike" cap="none">
              <a:solidFill>
                <a:srgbClr val="380E74"/>
              </a:solidFill>
              <a:latin typeface="Source Sans Pro"/>
              <a:ea typeface="Source Sans Pro"/>
              <a:cs typeface="Source Sans Pro"/>
              <a:sym typeface="Source Sans Pro"/>
            </a:endParaRPr>
          </a:p>
        </p:txBody>
      </p:sp>
      <p:sp>
        <p:nvSpPr>
          <p:cNvPr id="1546" name="Google Shape;1546;p78"/>
          <p:cNvSpPr/>
          <p:nvPr/>
        </p:nvSpPr>
        <p:spPr>
          <a:xfrm>
            <a:off x="4983058" y="1337437"/>
            <a:ext cx="3652200" cy="3004500"/>
          </a:xfrm>
          <a:prstGeom prst="rect">
            <a:avLst/>
          </a:prstGeom>
          <a:gradFill>
            <a:gsLst>
              <a:gs pos="0">
                <a:srgbClr val="FFFFFF"/>
              </a:gs>
              <a:gs pos="35000">
                <a:srgbClr val="E3DBFA"/>
              </a:gs>
              <a:gs pos="100000">
                <a:srgbClr val="A690E0"/>
              </a:gs>
            </a:gsLst>
            <a:lin ang="16200038" scaled="0"/>
          </a:gradFill>
          <a:ln>
            <a:noFill/>
          </a:ln>
        </p:spPr>
        <p:txBody>
          <a:bodyPr spcFirstLastPara="1" wrap="square" lIns="182875" tIns="182875" rIns="182875" bIns="45700" anchor="t" anchorCtr="0">
            <a:noAutofit/>
          </a:bodyPr>
          <a:lstStyle/>
          <a:p>
            <a:pPr marL="0" marR="0" lvl="0" indent="0" algn="l" rtl="0">
              <a:lnSpc>
                <a:spcPct val="100000"/>
              </a:lnSpc>
              <a:spcBef>
                <a:spcPts val="0"/>
              </a:spcBef>
              <a:spcAft>
                <a:spcPts val="0"/>
              </a:spcAft>
              <a:buNone/>
            </a:pPr>
            <a:br>
              <a:rPr lang="en" sz="1400" b="0" i="0" u="none" strike="noStrike" cap="none">
                <a:solidFill>
                  <a:srgbClr val="394B5D"/>
                </a:solidFill>
                <a:latin typeface="Source Sans Pro"/>
                <a:ea typeface="Source Sans Pro"/>
                <a:cs typeface="Source Sans Pro"/>
                <a:sym typeface="Source Sans Pro"/>
              </a:rPr>
            </a:br>
            <a:endParaRPr sz="1400" b="0" i="0" u="none" strike="noStrike" cap="none">
              <a:solidFill>
                <a:srgbClr val="394B5D"/>
              </a:solidFill>
              <a:latin typeface="Source Sans Pro"/>
              <a:ea typeface="Source Sans Pro"/>
              <a:cs typeface="Source Sans Pro"/>
              <a:sym typeface="Source Sans Pro"/>
            </a:endParaRPr>
          </a:p>
        </p:txBody>
      </p:sp>
      <p:sp>
        <p:nvSpPr>
          <p:cNvPr id="1547" name="Google Shape;1547;p78"/>
          <p:cNvSpPr/>
          <p:nvPr/>
        </p:nvSpPr>
        <p:spPr>
          <a:xfrm>
            <a:off x="5840230" y="2573241"/>
            <a:ext cx="2795700" cy="38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b="1">
                <a:solidFill>
                  <a:srgbClr val="380E74"/>
                </a:solidFill>
                <a:latin typeface="Source Sans Pro"/>
                <a:ea typeface="Source Sans Pro"/>
                <a:cs typeface="Source Sans Pro"/>
                <a:sym typeface="Source Sans Pro"/>
              </a:rPr>
              <a:t>Optimize efficiency</a:t>
            </a:r>
            <a:endParaRPr sz="1400" b="1" i="0" u="none" strike="noStrike" cap="none">
              <a:solidFill>
                <a:srgbClr val="380E74"/>
              </a:solidFill>
              <a:latin typeface="Source Sans Pro"/>
              <a:ea typeface="Source Sans Pro"/>
              <a:cs typeface="Source Sans Pro"/>
              <a:sym typeface="Source Sans Pro"/>
            </a:endParaRPr>
          </a:p>
        </p:txBody>
      </p:sp>
      <p:sp>
        <p:nvSpPr>
          <p:cNvPr id="1548" name="Google Shape;1548;p78"/>
          <p:cNvSpPr/>
          <p:nvPr/>
        </p:nvSpPr>
        <p:spPr>
          <a:xfrm>
            <a:off x="5840230" y="1884110"/>
            <a:ext cx="2795700" cy="389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b="1">
                <a:solidFill>
                  <a:schemeClr val="accent1"/>
                </a:solidFill>
                <a:latin typeface="Source Sans Pro"/>
                <a:ea typeface="Source Sans Pro"/>
                <a:cs typeface="Source Sans Pro"/>
                <a:sym typeface="Source Sans Pro"/>
              </a:rPr>
              <a:t>Increasing Speed &amp; Agility</a:t>
            </a:r>
            <a:endParaRPr sz="1400" b="1" i="0" u="none" strike="noStrike" cap="none">
              <a:solidFill>
                <a:srgbClr val="380E74"/>
              </a:solidFill>
              <a:latin typeface="Source Sans Pro"/>
              <a:ea typeface="Source Sans Pro"/>
              <a:cs typeface="Source Sans Pro"/>
              <a:sym typeface="Source Sans Pro"/>
            </a:endParaRPr>
          </a:p>
        </p:txBody>
      </p:sp>
      <p:sp>
        <p:nvSpPr>
          <p:cNvPr id="1549" name="Google Shape;1549;p78"/>
          <p:cNvSpPr/>
          <p:nvPr/>
        </p:nvSpPr>
        <p:spPr>
          <a:xfrm>
            <a:off x="5840230" y="3185410"/>
            <a:ext cx="2795700" cy="38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b="1">
                <a:solidFill>
                  <a:srgbClr val="380E74"/>
                </a:solidFill>
                <a:latin typeface="Source Sans Pro"/>
                <a:ea typeface="Source Sans Pro"/>
                <a:cs typeface="Source Sans Pro"/>
                <a:sym typeface="Source Sans Pro"/>
              </a:rPr>
              <a:t>Reduce business risk</a:t>
            </a:r>
            <a:endParaRPr sz="1400" b="1" i="0" u="none" strike="noStrike" cap="none">
              <a:solidFill>
                <a:srgbClr val="380E74"/>
              </a:solidFill>
              <a:latin typeface="Source Sans Pro"/>
              <a:ea typeface="Source Sans Pro"/>
              <a:cs typeface="Source Sans Pro"/>
              <a:sym typeface="Source Sans Pro"/>
            </a:endParaRPr>
          </a:p>
        </p:txBody>
      </p:sp>
      <p:sp>
        <p:nvSpPr>
          <p:cNvPr id="1550" name="Google Shape;1550;p78"/>
          <p:cNvSpPr/>
          <p:nvPr/>
        </p:nvSpPr>
        <p:spPr>
          <a:xfrm>
            <a:off x="5840230" y="3797578"/>
            <a:ext cx="2795700" cy="38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1" i="0" u="none" strike="noStrike" cap="none">
                <a:solidFill>
                  <a:srgbClr val="380E74"/>
                </a:solidFill>
                <a:latin typeface="Source Sans Pro"/>
                <a:ea typeface="Source Sans Pro"/>
                <a:cs typeface="Source Sans Pro"/>
                <a:sym typeface="Source Sans Pro"/>
              </a:rPr>
              <a:t>New </a:t>
            </a:r>
            <a:r>
              <a:rPr lang="en" b="1">
                <a:solidFill>
                  <a:srgbClr val="380E74"/>
                </a:solidFill>
                <a:latin typeface="Source Sans Pro"/>
                <a:ea typeface="Source Sans Pro"/>
                <a:cs typeface="Source Sans Pro"/>
                <a:sym typeface="Source Sans Pro"/>
              </a:rPr>
              <a:t>b</a:t>
            </a:r>
            <a:r>
              <a:rPr lang="en" sz="1400" b="1" i="0" u="none" strike="noStrike" cap="none">
                <a:solidFill>
                  <a:srgbClr val="380E74"/>
                </a:solidFill>
                <a:latin typeface="Source Sans Pro"/>
                <a:ea typeface="Source Sans Pro"/>
                <a:cs typeface="Source Sans Pro"/>
                <a:sym typeface="Source Sans Pro"/>
              </a:rPr>
              <a:t>usiness </a:t>
            </a:r>
            <a:r>
              <a:rPr lang="en" b="1">
                <a:solidFill>
                  <a:srgbClr val="380E74"/>
                </a:solidFill>
                <a:latin typeface="Source Sans Pro"/>
                <a:ea typeface="Source Sans Pro"/>
                <a:cs typeface="Source Sans Pro"/>
                <a:sym typeface="Source Sans Pro"/>
              </a:rPr>
              <a:t>m</a:t>
            </a:r>
            <a:r>
              <a:rPr lang="en" sz="1400" b="1" i="0" u="none" strike="noStrike" cap="none">
                <a:solidFill>
                  <a:srgbClr val="380E74"/>
                </a:solidFill>
                <a:latin typeface="Source Sans Pro"/>
                <a:ea typeface="Source Sans Pro"/>
                <a:cs typeface="Source Sans Pro"/>
                <a:sym typeface="Source Sans Pro"/>
              </a:rPr>
              <a:t>odels</a:t>
            </a:r>
            <a:endParaRPr sz="1400" b="1" i="0" u="none" strike="noStrike" cap="none">
              <a:solidFill>
                <a:srgbClr val="380E74"/>
              </a:solidFill>
              <a:latin typeface="Source Sans Pro"/>
              <a:ea typeface="Source Sans Pro"/>
              <a:cs typeface="Source Sans Pro"/>
              <a:sym typeface="Source Sans Pro"/>
            </a:endParaRPr>
          </a:p>
        </p:txBody>
      </p:sp>
      <p:sp>
        <p:nvSpPr>
          <p:cNvPr id="1551" name="Google Shape;1551;p78"/>
          <p:cNvSpPr/>
          <p:nvPr/>
        </p:nvSpPr>
        <p:spPr>
          <a:xfrm>
            <a:off x="4982392" y="1428804"/>
            <a:ext cx="3653700" cy="251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FFFFFF"/>
                </a:solidFill>
                <a:latin typeface="Source Sans Pro"/>
                <a:ea typeface="Source Sans Pro"/>
                <a:cs typeface="Source Sans Pro"/>
                <a:sym typeface="Source Sans Pro"/>
              </a:rPr>
              <a:t>Competitive Advantages in the Digital Age</a:t>
            </a:r>
            <a:endParaRPr sz="1400" b="1" i="0" u="none" strike="noStrike" cap="none">
              <a:solidFill>
                <a:srgbClr val="FFFFFF"/>
              </a:solidFill>
              <a:latin typeface="Source Sans Pro"/>
              <a:ea typeface="Source Sans Pro"/>
              <a:cs typeface="Source Sans Pro"/>
              <a:sym typeface="Source Sans Pro"/>
            </a:endParaRPr>
          </a:p>
        </p:txBody>
      </p:sp>
      <p:grpSp>
        <p:nvGrpSpPr>
          <p:cNvPr id="1552" name="Google Shape;1552;p78"/>
          <p:cNvGrpSpPr/>
          <p:nvPr/>
        </p:nvGrpSpPr>
        <p:grpSpPr>
          <a:xfrm>
            <a:off x="5210593" y="2558089"/>
            <a:ext cx="419554" cy="385044"/>
            <a:chOff x="7939" y="3535"/>
            <a:chExt cx="715" cy="656"/>
          </a:xfrm>
        </p:grpSpPr>
        <p:sp>
          <p:nvSpPr>
            <p:cNvPr id="1553" name="Google Shape;1553;p78"/>
            <p:cNvSpPr/>
            <p:nvPr/>
          </p:nvSpPr>
          <p:spPr>
            <a:xfrm>
              <a:off x="7939" y="3535"/>
              <a:ext cx="715" cy="446"/>
            </a:xfrm>
            <a:custGeom>
              <a:avLst/>
              <a:gdLst/>
              <a:ahLst/>
              <a:cxnLst/>
              <a:rect l="l" t="t" r="r" b="b"/>
              <a:pathLst>
                <a:path w="1389" h="866" extrusionOk="0">
                  <a:moveTo>
                    <a:pt x="1165" y="135"/>
                  </a:moveTo>
                  <a:cubicBezTo>
                    <a:pt x="1143" y="140"/>
                    <a:pt x="1121" y="144"/>
                    <a:pt x="1099" y="149"/>
                  </a:cubicBezTo>
                  <a:cubicBezTo>
                    <a:pt x="1079" y="154"/>
                    <a:pt x="1059" y="159"/>
                    <a:pt x="1040" y="149"/>
                  </a:cubicBezTo>
                  <a:cubicBezTo>
                    <a:pt x="1021" y="139"/>
                    <a:pt x="1011" y="123"/>
                    <a:pt x="1011" y="103"/>
                  </a:cubicBezTo>
                  <a:cubicBezTo>
                    <a:pt x="1012" y="82"/>
                    <a:pt x="1023" y="62"/>
                    <a:pt x="1046" y="56"/>
                  </a:cubicBezTo>
                  <a:cubicBezTo>
                    <a:pt x="1072" y="48"/>
                    <a:pt x="1099" y="42"/>
                    <a:pt x="1126" y="37"/>
                  </a:cubicBezTo>
                  <a:cubicBezTo>
                    <a:pt x="1176" y="26"/>
                    <a:pt x="1226" y="16"/>
                    <a:pt x="1275" y="6"/>
                  </a:cubicBezTo>
                  <a:cubicBezTo>
                    <a:pt x="1304" y="0"/>
                    <a:pt x="1333" y="21"/>
                    <a:pt x="1337" y="50"/>
                  </a:cubicBezTo>
                  <a:cubicBezTo>
                    <a:pt x="1341" y="75"/>
                    <a:pt x="1348" y="101"/>
                    <a:pt x="1353" y="126"/>
                  </a:cubicBezTo>
                  <a:cubicBezTo>
                    <a:pt x="1359" y="152"/>
                    <a:pt x="1364" y="177"/>
                    <a:pt x="1370" y="203"/>
                  </a:cubicBezTo>
                  <a:cubicBezTo>
                    <a:pt x="1374" y="221"/>
                    <a:pt x="1377" y="240"/>
                    <a:pt x="1382" y="258"/>
                  </a:cubicBezTo>
                  <a:cubicBezTo>
                    <a:pt x="1389" y="283"/>
                    <a:pt x="1380" y="312"/>
                    <a:pt x="1356" y="323"/>
                  </a:cubicBezTo>
                  <a:cubicBezTo>
                    <a:pt x="1334" y="334"/>
                    <a:pt x="1306" y="331"/>
                    <a:pt x="1294" y="311"/>
                  </a:cubicBezTo>
                  <a:cubicBezTo>
                    <a:pt x="1284" y="295"/>
                    <a:pt x="1280" y="275"/>
                    <a:pt x="1275" y="257"/>
                  </a:cubicBezTo>
                  <a:cubicBezTo>
                    <a:pt x="1270" y="236"/>
                    <a:pt x="1266" y="215"/>
                    <a:pt x="1260" y="189"/>
                  </a:cubicBezTo>
                  <a:cubicBezTo>
                    <a:pt x="1252" y="201"/>
                    <a:pt x="1247" y="208"/>
                    <a:pt x="1242" y="216"/>
                  </a:cubicBezTo>
                  <a:cubicBezTo>
                    <a:pt x="1151" y="357"/>
                    <a:pt x="1040" y="480"/>
                    <a:pt x="907" y="582"/>
                  </a:cubicBezTo>
                  <a:cubicBezTo>
                    <a:pt x="841" y="634"/>
                    <a:pt x="770" y="677"/>
                    <a:pt x="696" y="715"/>
                  </a:cubicBezTo>
                  <a:cubicBezTo>
                    <a:pt x="622" y="753"/>
                    <a:pt x="546" y="785"/>
                    <a:pt x="465" y="806"/>
                  </a:cubicBezTo>
                  <a:cubicBezTo>
                    <a:pt x="415" y="820"/>
                    <a:pt x="364" y="835"/>
                    <a:pt x="312" y="844"/>
                  </a:cubicBezTo>
                  <a:cubicBezTo>
                    <a:pt x="262" y="854"/>
                    <a:pt x="211" y="859"/>
                    <a:pt x="160" y="863"/>
                  </a:cubicBezTo>
                  <a:cubicBezTo>
                    <a:pt x="123" y="866"/>
                    <a:pt x="85" y="865"/>
                    <a:pt x="48" y="863"/>
                  </a:cubicBezTo>
                  <a:cubicBezTo>
                    <a:pt x="19" y="862"/>
                    <a:pt x="0" y="837"/>
                    <a:pt x="1" y="809"/>
                  </a:cubicBezTo>
                  <a:cubicBezTo>
                    <a:pt x="3" y="783"/>
                    <a:pt x="27" y="762"/>
                    <a:pt x="55" y="761"/>
                  </a:cubicBezTo>
                  <a:cubicBezTo>
                    <a:pt x="119" y="757"/>
                    <a:pt x="183" y="756"/>
                    <a:pt x="247" y="748"/>
                  </a:cubicBezTo>
                  <a:cubicBezTo>
                    <a:pt x="296" y="743"/>
                    <a:pt x="345" y="730"/>
                    <a:pt x="393" y="719"/>
                  </a:cubicBezTo>
                  <a:cubicBezTo>
                    <a:pt x="462" y="703"/>
                    <a:pt x="529" y="678"/>
                    <a:pt x="593" y="649"/>
                  </a:cubicBezTo>
                  <a:cubicBezTo>
                    <a:pt x="636" y="629"/>
                    <a:pt x="679" y="607"/>
                    <a:pt x="721" y="583"/>
                  </a:cubicBezTo>
                  <a:cubicBezTo>
                    <a:pt x="824" y="524"/>
                    <a:pt x="914" y="448"/>
                    <a:pt x="996" y="362"/>
                  </a:cubicBezTo>
                  <a:cubicBezTo>
                    <a:pt x="1055" y="300"/>
                    <a:pt x="1108" y="233"/>
                    <a:pt x="1155" y="161"/>
                  </a:cubicBezTo>
                  <a:cubicBezTo>
                    <a:pt x="1159" y="154"/>
                    <a:pt x="1164" y="147"/>
                    <a:pt x="1169" y="139"/>
                  </a:cubicBezTo>
                  <a:cubicBezTo>
                    <a:pt x="1168" y="138"/>
                    <a:pt x="1167" y="137"/>
                    <a:pt x="1165" y="135"/>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54" name="Google Shape;1554;p78"/>
            <p:cNvSpPr/>
            <p:nvPr/>
          </p:nvSpPr>
          <p:spPr>
            <a:xfrm>
              <a:off x="8494" y="3814"/>
              <a:ext cx="125" cy="377"/>
            </a:xfrm>
            <a:custGeom>
              <a:avLst/>
              <a:gdLst/>
              <a:ahLst/>
              <a:cxnLst/>
              <a:rect l="l" t="t" r="r" b="b"/>
              <a:pathLst>
                <a:path w="244" h="733" extrusionOk="0">
                  <a:moveTo>
                    <a:pt x="244" y="370"/>
                  </a:moveTo>
                  <a:cubicBezTo>
                    <a:pt x="244" y="470"/>
                    <a:pt x="244" y="571"/>
                    <a:pt x="244" y="671"/>
                  </a:cubicBezTo>
                  <a:cubicBezTo>
                    <a:pt x="244" y="710"/>
                    <a:pt x="222" y="733"/>
                    <a:pt x="183" y="733"/>
                  </a:cubicBezTo>
                  <a:cubicBezTo>
                    <a:pt x="141" y="733"/>
                    <a:pt x="99" y="733"/>
                    <a:pt x="57" y="733"/>
                  </a:cubicBezTo>
                  <a:cubicBezTo>
                    <a:pt x="24" y="733"/>
                    <a:pt x="0" y="708"/>
                    <a:pt x="0" y="676"/>
                  </a:cubicBezTo>
                  <a:cubicBezTo>
                    <a:pt x="0" y="476"/>
                    <a:pt x="0" y="277"/>
                    <a:pt x="0" y="77"/>
                  </a:cubicBezTo>
                  <a:cubicBezTo>
                    <a:pt x="0" y="65"/>
                    <a:pt x="0" y="52"/>
                    <a:pt x="3" y="40"/>
                  </a:cubicBezTo>
                  <a:cubicBezTo>
                    <a:pt x="7" y="19"/>
                    <a:pt x="24" y="3"/>
                    <a:pt x="46" y="3"/>
                  </a:cubicBezTo>
                  <a:cubicBezTo>
                    <a:pt x="95" y="1"/>
                    <a:pt x="144" y="0"/>
                    <a:pt x="193" y="2"/>
                  </a:cubicBezTo>
                  <a:cubicBezTo>
                    <a:pt x="226" y="3"/>
                    <a:pt x="244" y="26"/>
                    <a:pt x="244" y="60"/>
                  </a:cubicBezTo>
                  <a:cubicBezTo>
                    <a:pt x="244" y="108"/>
                    <a:pt x="244" y="156"/>
                    <a:pt x="244" y="204"/>
                  </a:cubicBezTo>
                  <a:cubicBezTo>
                    <a:pt x="244" y="259"/>
                    <a:pt x="244" y="314"/>
                    <a:pt x="244" y="37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55" name="Google Shape;1555;p78"/>
            <p:cNvSpPr/>
            <p:nvPr/>
          </p:nvSpPr>
          <p:spPr>
            <a:xfrm>
              <a:off x="8317" y="3944"/>
              <a:ext cx="126" cy="247"/>
            </a:xfrm>
            <a:custGeom>
              <a:avLst/>
              <a:gdLst/>
              <a:ahLst/>
              <a:cxnLst/>
              <a:rect l="l" t="t" r="r" b="b"/>
              <a:pathLst>
                <a:path w="245" h="481" extrusionOk="0">
                  <a:moveTo>
                    <a:pt x="2" y="241"/>
                  </a:moveTo>
                  <a:cubicBezTo>
                    <a:pt x="2" y="183"/>
                    <a:pt x="4" y="125"/>
                    <a:pt x="2" y="67"/>
                  </a:cubicBezTo>
                  <a:cubicBezTo>
                    <a:pt x="0" y="24"/>
                    <a:pt x="28" y="0"/>
                    <a:pt x="67" y="2"/>
                  </a:cubicBezTo>
                  <a:cubicBezTo>
                    <a:pt x="107" y="4"/>
                    <a:pt x="148" y="3"/>
                    <a:pt x="189" y="3"/>
                  </a:cubicBezTo>
                  <a:cubicBezTo>
                    <a:pt x="223" y="3"/>
                    <a:pt x="245" y="24"/>
                    <a:pt x="245" y="57"/>
                  </a:cubicBezTo>
                  <a:cubicBezTo>
                    <a:pt x="245" y="170"/>
                    <a:pt x="245" y="283"/>
                    <a:pt x="245" y="395"/>
                  </a:cubicBezTo>
                  <a:cubicBezTo>
                    <a:pt x="244" y="414"/>
                    <a:pt x="243" y="434"/>
                    <a:pt x="238" y="452"/>
                  </a:cubicBezTo>
                  <a:cubicBezTo>
                    <a:pt x="232" y="472"/>
                    <a:pt x="212" y="480"/>
                    <a:pt x="193" y="480"/>
                  </a:cubicBezTo>
                  <a:cubicBezTo>
                    <a:pt x="147" y="481"/>
                    <a:pt x="101" y="481"/>
                    <a:pt x="55" y="480"/>
                  </a:cubicBezTo>
                  <a:cubicBezTo>
                    <a:pt x="25" y="480"/>
                    <a:pt x="3" y="457"/>
                    <a:pt x="2" y="427"/>
                  </a:cubicBezTo>
                  <a:cubicBezTo>
                    <a:pt x="2" y="365"/>
                    <a:pt x="2" y="303"/>
                    <a:pt x="2" y="241"/>
                  </a:cubicBezTo>
                  <a:cubicBezTo>
                    <a:pt x="2" y="241"/>
                    <a:pt x="2" y="241"/>
                    <a:pt x="2" y="241"/>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56" name="Google Shape;1556;p78"/>
            <p:cNvSpPr/>
            <p:nvPr/>
          </p:nvSpPr>
          <p:spPr>
            <a:xfrm>
              <a:off x="8142" y="4015"/>
              <a:ext cx="125" cy="176"/>
            </a:xfrm>
            <a:custGeom>
              <a:avLst/>
              <a:gdLst/>
              <a:ahLst/>
              <a:cxnLst/>
              <a:rect l="l" t="t" r="r" b="b"/>
              <a:pathLst>
                <a:path w="244" h="344" extrusionOk="0">
                  <a:moveTo>
                    <a:pt x="243" y="172"/>
                  </a:moveTo>
                  <a:cubicBezTo>
                    <a:pt x="243" y="211"/>
                    <a:pt x="244" y="250"/>
                    <a:pt x="243" y="288"/>
                  </a:cubicBezTo>
                  <a:cubicBezTo>
                    <a:pt x="243" y="319"/>
                    <a:pt x="220" y="343"/>
                    <a:pt x="189" y="343"/>
                  </a:cubicBezTo>
                  <a:cubicBezTo>
                    <a:pt x="145" y="344"/>
                    <a:pt x="102" y="343"/>
                    <a:pt x="58" y="343"/>
                  </a:cubicBezTo>
                  <a:cubicBezTo>
                    <a:pt x="34" y="343"/>
                    <a:pt x="16" y="334"/>
                    <a:pt x="5" y="312"/>
                  </a:cubicBezTo>
                  <a:cubicBezTo>
                    <a:pt x="3" y="306"/>
                    <a:pt x="1" y="299"/>
                    <a:pt x="1" y="292"/>
                  </a:cubicBezTo>
                  <a:cubicBezTo>
                    <a:pt x="1" y="220"/>
                    <a:pt x="0" y="148"/>
                    <a:pt x="1" y="75"/>
                  </a:cubicBezTo>
                  <a:cubicBezTo>
                    <a:pt x="1" y="59"/>
                    <a:pt x="2" y="41"/>
                    <a:pt x="8" y="26"/>
                  </a:cubicBezTo>
                  <a:cubicBezTo>
                    <a:pt x="15" y="8"/>
                    <a:pt x="32" y="0"/>
                    <a:pt x="53" y="0"/>
                  </a:cubicBezTo>
                  <a:cubicBezTo>
                    <a:pt x="98" y="0"/>
                    <a:pt x="143" y="0"/>
                    <a:pt x="188" y="0"/>
                  </a:cubicBezTo>
                  <a:cubicBezTo>
                    <a:pt x="221" y="0"/>
                    <a:pt x="243" y="22"/>
                    <a:pt x="243" y="55"/>
                  </a:cubicBezTo>
                  <a:cubicBezTo>
                    <a:pt x="244" y="94"/>
                    <a:pt x="243" y="133"/>
                    <a:pt x="243" y="172"/>
                  </a:cubicBezTo>
                  <a:cubicBezTo>
                    <a:pt x="243" y="172"/>
                    <a:pt x="243" y="172"/>
                    <a:pt x="243" y="172"/>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57" name="Google Shape;1557;p78"/>
            <p:cNvSpPr/>
            <p:nvPr/>
          </p:nvSpPr>
          <p:spPr>
            <a:xfrm>
              <a:off x="7966" y="4045"/>
              <a:ext cx="126" cy="146"/>
            </a:xfrm>
            <a:custGeom>
              <a:avLst/>
              <a:gdLst/>
              <a:ahLst/>
              <a:cxnLst/>
              <a:rect l="l" t="t" r="r" b="b"/>
              <a:pathLst>
                <a:path w="245" h="285" extrusionOk="0">
                  <a:moveTo>
                    <a:pt x="245" y="144"/>
                  </a:moveTo>
                  <a:cubicBezTo>
                    <a:pt x="245" y="172"/>
                    <a:pt x="244" y="200"/>
                    <a:pt x="245" y="227"/>
                  </a:cubicBezTo>
                  <a:cubicBezTo>
                    <a:pt x="245" y="261"/>
                    <a:pt x="222" y="284"/>
                    <a:pt x="188" y="284"/>
                  </a:cubicBezTo>
                  <a:cubicBezTo>
                    <a:pt x="144" y="284"/>
                    <a:pt x="99" y="285"/>
                    <a:pt x="54" y="284"/>
                  </a:cubicBezTo>
                  <a:cubicBezTo>
                    <a:pt x="25" y="284"/>
                    <a:pt x="1" y="260"/>
                    <a:pt x="1" y="231"/>
                  </a:cubicBezTo>
                  <a:cubicBezTo>
                    <a:pt x="1" y="173"/>
                    <a:pt x="1" y="116"/>
                    <a:pt x="1" y="59"/>
                  </a:cubicBezTo>
                  <a:cubicBezTo>
                    <a:pt x="0" y="26"/>
                    <a:pt x="24" y="0"/>
                    <a:pt x="57" y="1"/>
                  </a:cubicBezTo>
                  <a:cubicBezTo>
                    <a:pt x="100" y="2"/>
                    <a:pt x="143" y="2"/>
                    <a:pt x="186" y="1"/>
                  </a:cubicBezTo>
                  <a:cubicBezTo>
                    <a:pt x="223" y="0"/>
                    <a:pt x="244" y="25"/>
                    <a:pt x="245" y="59"/>
                  </a:cubicBezTo>
                  <a:cubicBezTo>
                    <a:pt x="245" y="73"/>
                    <a:pt x="245" y="88"/>
                    <a:pt x="245" y="102"/>
                  </a:cubicBezTo>
                  <a:cubicBezTo>
                    <a:pt x="245" y="116"/>
                    <a:pt x="245" y="130"/>
                    <a:pt x="245" y="144"/>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grpSp>
      <p:grpSp>
        <p:nvGrpSpPr>
          <p:cNvPr id="1558" name="Google Shape;1558;p78"/>
          <p:cNvGrpSpPr/>
          <p:nvPr/>
        </p:nvGrpSpPr>
        <p:grpSpPr>
          <a:xfrm>
            <a:off x="5200369" y="1859067"/>
            <a:ext cx="438709" cy="438709"/>
            <a:chOff x="9458946" y="4831630"/>
            <a:chExt cx="862581" cy="862581"/>
          </a:xfrm>
        </p:grpSpPr>
        <p:grpSp>
          <p:nvGrpSpPr>
            <p:cNvPr id="1559" name="Google Shape;1559;p78"/>
            <p:cNvGrpSpPr/>
            <p:nvPr/>
          </p:nvGrpSpPr>
          <p:grpSpPr>
            <a:xfrm>
              <a:off x="9603680" y="4960561"/>
              <a:ext cx="577847" cy="579257"/>
              <a:chOff x="8386763" y="3675063"/>
              <a:chExt cx="650875" cy="652463"/>
            </a:xfrm>
          </p:grpSpPr>
          <p:sp>
            <p:nvSpPr>
              <p:cNvPr id="1560" name="Google Shape;1560;p78"/>
              <p:cNvSpPr/>
              <p:nvPr/>
            </p:nvSpPr>
            <p:spPr>
              <a:xfrm>
                <a:off x="8693150" y="4192588"/>
                <a:ext cx="33300" cy="60300"/>
              </a:xfrm>
              <a:prstGeom prst="rect">
                <a:avLst/>
              </a:pr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1" name="Google Shape;1561;p78"/>
              <p:cNvSpPr/>
              <p:nvPr/>
            </p:nvSpPr>
            <p:spPr>
              <a:xfrm>
                <a:off x="8693150" y="3752850"/>
                <a:ext cx="33300" cy="60300"/>
              </a:xfrm>
              <a:prstGeom prst="rect">
                <a:avLst/>
              </a:pr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2" name="Google Shape;1562;p78"/>
              <p:cNvSpPr/>
              <p:nvPr/>
            </p:nvSpPr>
            <p:spPr>
              <a:xfrm>
                <a:off x="8462963" y="3983038"/>
                <a:ext cx="60300" cy="33300"/>
              </a:xfrm>
              <a:prstGeom prst="rect">
                <a:avLst/>
              </a:pr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3" name="Google Shape;1563;p78"/>
              <p:cNvSpPr/>
              <p:nvPr/>
            </p:nvSpPr>
            <p:spPr>
              <a:xfrm>
                <a:off x="8904288" y="3983038"/>
                <a:ext cx="60300" cy="33300"/>
              </a:xfrm>
              <a:prstGeom prst="rect">
                <a:avLst/>
              </a:pr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4" name="Google Shape;1564;p78"/>
              <p:cNvSpPr/>
              <p:nvPr/>
            </p:nvSpPr>
            <p:spPr>
              <a:xfrm>
                <a:off x="8486775" y="4079875"/>
                <a:ext cx="69850" cy="60325"/>
              </a:xfrm>
              <a:custGeom>
                <a:avLst/>
                <a:gdLst/>
                <a:ahLst/>
                <a:cxnLst/>
                <a:rect l="l" t="t" r="r" b="b"/>
                <a:pathLst>
                  <a:path w="44" h="38" extrusionOk="0">
                    <a:moveTo>
                      <a:pt x="0" y="19"/>
                    </a:moveTo>
                    <a:lnTo>
                      <a:pt x="11" y="38"/>
                    </a:lnTo>
                    <a:lnTo>
                      <a:pt x="44" y="19"/>
                    </a:lnTo>
                    <a:lnTo>
                      <a:pt x="34" y="0"/>
                    </a:lnTo>
                    <a:lnTo>
                      <a:pt x="0" y="19"/>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5" name="Google Shape;1565;p78"/>
              <p:cNvSpPr/>
              <p:nvPr/>
            </p:nvSpPr>
            <p:spPr>
              <a:xfrm>
                <a:off x="8867775" y="3862388"/>
                <a:ext cx="69850" cy="57150"/>
              </a:xfrm>
              <a:custGeom>
                <a:avLst/>
                <a:gdLst/>
                <a:ahLst/>
                <a:cxnLst/>
                <a:rect l="l" t="t" r="r" b="b"/>
                <a:pathLst>
                  <a:path w="44" h="36" extrusionOk="0">
                    <a:moveTo>
                      <a:pt x="44" y="17"/>
                    </a:moveTo>
                    <a:lnTo>
                      <a:pt x="33" y="0"/>
                    </a:lnTo>
                    <a:lnTo>
                      <a:pt x="0" y="19"/>
                    </a:lnTo>
                    <a:lnTo>
                      <a:pt x="10" y="36"/>
                    </a:lnTo>
                    <a:lnTo>
                      <a:pt x="44" y="17"/>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6" name="Google Shape;1566;p78"/>
              <p:cNvSpPr/>
              <p:nvPr/>
            </p:nvSpPr>
            <p:spPr>
              <a:xfrm>
                <a:off x="8574088" y="4156075"/>
                <a:ext cx="55563" cy="69850"/>
              </a:xfrm>
              <a:custGeom>
                <a:avLst/>
                <a:gdLst/>
                <a:ahLst/>
                <a:cxnLst/>
                <a:rect l="l" t="t" r="r" b="b"/>
                <a:pathLst>
                  <a:path w="35" h="44" extrusionOk="0">
                    <a:moveTo>
                      <a:pt x="0" y="34"/>
                    </a:moveTo>
                    <a:lnTo>
                      <a:pt x="17" y="44"/>
                    </a:lnTo>
                    <a:lnTo>
                      <a:pt x="35" y="11"/>
                    </a:lnTo>
                    <a:lnTo>
                      <a:pt x="19" y="0"/>
                    </a:lnTo>
                    <a:lnTo>
                      <a:pt x="0" y="34"/>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7" name="Google Shape;1567;p78"/>
              <p:cNvSpPr/>
              <p:nvPr/>
            </p:nvSpPr>
            <p:spPr>
              <a:xfrm>
                <a:off x="8789988" y="3776663"/>
                <a:ext cx="60325" cy="69850"/>
              </a:xfrm>
              <a:custGeom>
                <a:avLst/>
                <a:gdLst/>
                <a:ahLst/>
                <a:cxnLst/>
                <a:rect l="l" t="t" r="r" b="b"/>
                <a:pathLst>
                  <a:path w="38" h="44" extrusionOk="0">
                    <a:moveTo>
                      <a:pt x="38" y="10"/>
                    </a:moveTo>
                    <a:lnTo>
                      <a:pt x="19" y="0"/>
                    </a:lnTo>
                    <a:lnTo>
                      <a:pt x="0" y="33"/>
                    </a:lnTo>
                    <a:lnTo>
                      <a:pt x="19" y="44"/>
                    </a:lnTo>
                    <a:lnTo>
                      <a:pt x="38" y="10"/>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8" name="Google Shape;1568;p78"/>
              <p:cNvSpPr/>
              <p:nvPr/>
            </p:nvSpPr>
            <p:spPr>
              <a:xfrm>
                <a:off x="8793163" y="4159250"/>
                <a:ext cx="57150" cy="66675"/>
              </a:xfrm>
              <a:custGeom>
                <a:avLst/>
                <a:gdLst/>
                <a:ahLst/>
                <a:cxnLst/>
                <a:rect l="l" t="t" r="r" b="b"/>
                <a:pathLst>
                  <a:path w="36" h="42" extrusionOk="0">
                    <a:moveTo>
                      <a:pt x="0" y="11"/>
                    </a:moveTo>
                    <a:lnTo>
                      <a:pt x="19" y="42"/>
                    </a:lnTo>
                    <a:lnTo>
                      <a:pt x="36" y="32"/>
                    </a:lnTo>
                    <a:lnTo>
                      <a:pt x="17" y="0"/>
                    </a:lnTo>
                    <a:lnTo>
                      <a:pt x="0" y="11"/>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69" name="Google Shape;1569;p78"/>
              <p:cNvSpPr/>
              <p:nvPr/>
            </p:nvSpPr>
            <p:spPr>
              <a:xfrm>
                <a:off x="8574088" y="3779838"/>
                <a:ext cx="55563" cy="66675"/>
              </a:xfrm>
              <a:custGeom>
                <a:avLst/>
                <a:gdLst/>
                <a:ahLst/>
                <a:cxnLst/>
                <a:rect l="l" t="t" r="r" b="b"/>
                <a:pathLst>
                  <a:path w="35" h="42" extrusionOk="0">
                    <a:moveTo>
                      <a:pt x="0" y="10"/>
                    </a:moveTo>
                    <a:lnTo>
                      <a:pt x="19" y="42"/>
                    </a:lnTo>
                    <a:lnTo>
                      <a:pt x="35" y="31"/>
                    </a:lnTo>
                    <a:lnTo>
                      <a:pt x="17" y="0"/>
                    </a:lnTo>
                    <a:lnTo>
                      <a:pt x="0" y="10"/>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70" name="Google Shape;1570;p78"/>
              <p:cNvSpPr/>
              <p:nvPr/>
            </p:nvSpPr>
            <p:spPr>
              <a:xfrm>
                <a:off x="8867775" y="4083050"/>
                <a:ext cx="69850" cy="60325"/>
              </a:xfrm>
              <a:custGeom>
                <a:avLst/>
                <a:gdLst/>
                <a:ahLst/>
                <a:cxnLst/>
                <a:rect l="l" t="t" r="r" b="b"/>
                <a:pathLst>
                  <a:path w="44" h="38" extrusionOk="0">
                    <a:moveTo>
                      <a:pt x="0" y="19"/>
                    </a:moveTo>
                    <a:lnTo>
                      <a:pt x="33" y="38"/>
                    </a:lnTo>
                    <a:lnTo>
                      <a:pt x="44" y="19"/>
                    </a:lnTo>
                    <a:lnTo>
                      <a:pt x="10" y="0"/>
                    </a:lnTo>
                    <a:lnTo>
                      <a:pt x="0" y="19"/>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71" name="Google Shape;1571;p78"/>
              <p:cNvSpPr/>
              <p:nvPr/>
            </p:nvSpPr>
            <p:spPr>
              <a:xfrm>
                <a:off x="8486775" y="3862388"/>
                <a:ext cx="69850" cy="60325"/>
              </a:xfrm>
              <a:custGeom>
                <a:avLst/>
                <a:gdLst/>
                <a:ahLst/>
                <a:cxnLst/>
                <a:rect l="l" t="t" r="r" b="b"/>
                <a:pathLst>
                  <a:path w="44" h="38" extrusionOk="0">
                    <a:moveTo>
                      <a:pt x="0" y="19"/>
                    </a:moveTo>
                    <a:lnTo>
                      <a:pt x="34" y="38"/>
                    </a:lnTo>
                    <a:lnTo>
                      <a:pt x="44" y="19"/>
                    </a:lnTo>
                    <a:lnTo>
                      <a:pt x="11" y="0"/>
                    </a:lnTo>
                    <a:lnTo>
                      <a:pt x="0" y="19"/>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72" name="Google Shape;1572;p78"/>
              <p:cNvSpPr/>
              <p:nvPr/>
            </p:nvSpPr>
            <p:spPr>
              <a:xfrm>
                <a:off x="8386763" y="3675063"/>
                <a:ext cx="650875" cy="652463"/>
              </a:xfrm>
              <a:custGeom>
                <a:avLst/>
                <a:gdLst/>
                <a:ahLst/>
                <a:cxnLst/>
                <a:rect l="l" t="t" r="r" b="b"/>
                <a:pathLst>
                  <a:path w="195" h="195" extrusionOk="0">
                    <a:moveTo>
                      <a:pt x="98" y="0"/>
                    </a:moveTo>
                    <a:cubicBezTo>
                      <a:pt x="44" y="0"/>
                      <a:pt x="0" y="44"/>
                      <a:pt x="0" y="98"/>
                    </a:cubicBezTo>
                    <a:cubicBezTo>
                      <a:pt x="0" y="152"/>
                      <a:pt x="44" y="195"/>
                      <a:pt x="98" y="195"/>
                    </a:cubicBezTo>
                    <a:cubicBezTo>
                      <a:pt x="152" y="195"/>
                      <a:pt x="195" y="152"/>
                      <a:pt x="195" y="98"/>
                    </a:cubicBezTo>
                    <a:cubicBezTo>
                      <a:pt x="195" y="44"/>
                      <a:pt x="152" y="0"/>
                      <a:pt x="98" y="0"/>
                    </a:cubicBezTo>
                    <a:close/>
                    <a:moveTo>
                      <a:pt x="98" y="183"/>
                    </a:moveTo>
                    <a:cubicBezTo>
                      <a:pt x="51" y="183"/>
                      <a:pt x="12" y="145"/>
                      <a:pt x="12" y="98"/>
                    </a:cubicBezTo>
                    <a:cubicBezTo>
                      <a:pt x="12" y="51"/>
                      <a:pt x="51" y="12"/>
                      <a:pt x="98" y="12"/>
                    </a:cubicBezTo>
                    <a:cubicBezTo>
                      <a:pt x="145" y="12"/>
                      <a:pt x="183" y="51"/>
                      <a:pt x="183" y="98"/>
                    </a:cubicBezTo>
                    <a:cubicBezTo>
                      <a:pt x="183" y="145"/>
                      <a:pt x="145" y="183"/>
                      <a:pt x="98" y="183"/>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73" name="Google Shape;1573;p78"/>
              <p:cNvSpPr/>
              <p:nvPr/>
            </p:nvSpPr>
            <p:spPr>
              <a:xfrm>
                <a:off x="8683625" y="3849688"/>
                <a:ext cx="142875" cy="179388"/>
              </a:xfrm>
              <a:custGeom>
                <a:avLst/>
                <a:gdLst/>
                <a:ahLst/>
                <a:cxnLst/>
                <a:rect l="l" t="t" r="r" b="b"/>
                <a:pathLst>
                  <a:path w="43" h="54" extrusionOk="0">
                    <a:moveTo>
                      <a:pt x="43" y="47"/>
                    </a:moveTo>
                    <a:cubicBezTo>
                      <a:pt x="43" y="44"/>
                      <a:pt x="43" y="44"/>
                      <a:pt x="43" y="44"/>
                    </a:cubicBezTo>
                    <a:cubicBezTo>
                      <a:pt x="17" y="44"/>
                      <a:pt x="17" y="44"/>
                      <a:pt x="17" y="44"/>
                    </a:cubicBezTo>
                    <a:cubicBezTo>
                      <a:pt x="16" y="40"/>
                      <a:pt x="14" y="37"/>
                      <a:pt x="10" y="37"/>
                    </a:cubicBezTo>
                    <a:cubicBezTo>
                      <a:pt x="10" y="0"/>
                      <a:pt x="10" y="0"/>
                      <a:pt x="10" y="0"/>
                    </a:cubicBezTo>
                    <a:cubicBezTo>
                      <a:pt x="7" y="0"/>
                      <a:pt x="7" y="0"/>
                      <a:pt x="7" y="0"/>
                    </a:cubicBezTo>
                    <a:cubicBezTo>
                      <a:pt x="7" y="37"/>
                      <a:pt x="7" y="37"/>
                      <a:pt x="7" y="37"/>
                    </a:cubicBezTo>
                    <a:cubicBezTo>
                      <a:pt x="3" y="37"/>
                      <a:pt x="0" y="41"/>
                      <a:pt x="0" y="45"/>
                    </a:cubicBezTo>
                    <a:cubicBezTo>
                      <a:pt x="0" y="50"/>
                      <a:pt x="3" y="54"/>
                      <a:pt x="8" y="54"/>
                    </a:cubicBezTo>
                    <a:cubicBezTo>
                      <a:pt x="12" y="54"/>
                      <a:pt x="16" y="51"/>
                      <a:pt x="17" y="47"/>
                    </a:cubicBezTo>
                    <a:lnTo>
                      <a:pt x="43" y="47"/>
                    </a:ln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grpSp>
        <p:grpSp>
          <p:nvGrpSpPr>
            <p:cNvPr id="1574" name="Google Shape;1574;p78"/>
            <p:cNvGrpSpPr/>
            <p:nvPr/>
          </p:nvGrpSpPr>
          <p:grpSpPr>
            <a:xfrm>
              <a:off x="9458946" y="4831630"/>
              <a:ext cx="862581" cy="862581"/>
              <a:chOff x="8760692" y="4995631"/>
              <a:chExt cx="663575" cy="663575"/>
            </a:xfrm>
          </p:grpSpPr>
          <p:sp>
            <p:nvSpPr>
              <p:cNvPr id="1575" name="Google Shape;1575;p78"/>
              <p:cNvSpPr/>
              <p:nvPr/>
            </p:nvSpPr>
            <p:spPr>
              <a:xfrm>
                <a:off x="8857329" y="5130923"/>
                <a:ext cx="566939" cy="528283"/>
              </a:xfrm>
              <a:custGeom>
                <a:avLst/>
                <a:gdLst/>
                <a:ahLst/>
                <a:cxnLst/>
                <a:rect l="l" t="t" r="r" b="b"/>
                <a:pathLst>
                  <a:path w="1736" h="1609" extrusionOk="0">
                    <a:moveTo>
                      <a:pt x="1571" y="42"/>
                    </a:moveTo>
                    <a:cubicBezTo>
                      <a:pt x="1550" y="9"/>
                      <a:pt x="1507" y="0"/>
                      <a:pt x="1475" y="21"/>
                    </a:cubicBezTo>
                    <a:cubicBezTo>
                      <a:pt x="1443" y="43"/>
                      <a:pt x="1434" y="86"/>
                      <a:pt x="1455" y="118"/>
                    </a:cubicBezTo>
                    <a:cubicBezTo>
                      <a:pt x="1547" y="260"/>
                      <a:pt x="1597" y="425"/>
                      <a:pt x="1597" y="596"/>
                    </a:cubicBezTo>
                    <a:cubicBezTo>
                      <a:pt x="1597" y="1077"/>
                      <a:pt x="1204" y="1469"/>
                      <a:pt x="723" y="1469"/>
                    </a:cubicBezTo>
                    <a:cubicBezTo>
                      <a:pt x="550" y="1469"/>
                      <a:pt x="384" y="1420"/>
                      <a:pt x="241" y="1325"/>
                    </a:cubicBezTo>
                    <a:cubicBezTo>
                      <a:pt x="239" y="1324"/>
                      <a:pt x="237" y="1322"/>
                      <a:pt x="235" y="1321"/>
                    </a:cubicBezTo>
                    <a:cubicBezTo>
                      <a:pt x="252" y="1319"/>
                      <a:pt x="252" y="1319"/>
                      <a:pt x="252" y="1319"/>
                    </a:cubicBezTo>
                    <a:cubicBezTo>
                      <a:pt x="273" y="1315"/>
                      <a:pt x="291" y="1303"/>
                      <a:pt x="301" y="1287"/>
                    </a:cubicBezTo>
                    <a:cubicBezTo>
                      <a:pt x="310" y="1273"/>
                      <a:pt x="314" y="1257"/>
                      <a:pt x="311" y="1240"/>
                    </a:cubicBezTo>
                    <a:cubicBezTo>
                      <a:pt x="306" y="1202"/>
                      <a:pt x="270" y="1175"/>
                      <a:pt x="232" y="1181"/>
                    </a:cubicBezTo>
                    <a:cubicBezTo>
                      <a:pt x="173" y="1190"/>
                      <a:pt x="173" y="1190"/>
                      <a:pt x="173" y="1190"/>
                    </a:cubicBezTo>
                    <a:cubicBezTo>
                      <a:pt x="62" y="1206"/>
                      <a:pt x="62" y="1206"/>
                      <a:pt x="62" y="1206"/>
                    </a:cubicBezTo>
                    <a:cubicBezTo>
                      <a:pt x="43" y="1209"/>
                      <a:pt x="26" y="1219"/>
                      <a:pt x="15" y="1234"/>
                    </a:cubicBezTo>
                    <a:cubicBezTo>
                      <a:pt x="4" y="1250"/>
                      <a:pt x="0" y="1269"/>
                      <a:pt x="3" y="1288"/>
                    </a:cubicBezTo>
                    <a:cubicBezTo>
                      <a:pt x="40" y="1481"/>
                      <a:pt x="40" y="1481"/>
                      <a:pt x="40" y="1481"/>
                    </a:cubicBezTo>
                    <a:cubicBezTo>
                      <a:pt x="46" y="1514"/>
                      <a:pt x="75" y="1537"/>
                      <a:pt x="108" y="1537"/>
                    </a:cubicBezTo>
                    <a:cubicBezTo>
                      <a:pt x="112" y="1537"/>
                      <a:pt x="117" y="1537"/>
                      <a:pt x="121" y="1536"/>
                    </a:cubicBezTo>
                    <a:cubicBezTo>
                      <a:pt x="159" y="1529"/>
                      <a:pt x="184" y="1493"/>
                      <a:pt x="177" y="1455"/>
                    </a:cubicBezTo>
                    <a:cubicBezTo>
                      <a:pt x="175" y="1448"/>
                      <a:pt x="175" y="1448"/>
                      <a:pt x="175" y="1448"/>
                    </a:cubicBezTo>
                    <a:cubicBezTo>
                      <a:pt x="339" y="1553"/>
                      <a:pt x="527" y="1609"/>
                      <a:pt x="723" y="1609"/>
                    </a:cubicBezTo>
                    <a:cubicBezTo>
                      <a:pt x="993" y="1609"/>
                      <a:pt x="1248" y="1503"/>
                      <a:pt x="1439" y="1312"/>
                    </a:cubicBezTo>
                    <a:cubicBezTo>
                      <a:pt x="1630" y="1121"/>
                      <a:pt x="1736" y="866"/>
                      <a:pt x="1736" y="596"/>
                    </a:cubicBezTo>
                    <a:cubicBezTo>
                      <a:pt x="1736" y="398"/>
                      <a:pt x="1679" y="206"/>
                      <a:pt x="1571" y="42"/>
                    </a:cubicBezTo>
                    <a:close/>
                    <a:moveTo>
                      <a:pt x="154" y="1334"/>
                    </a:moveTo>
                    <a:cubicBezTo>
                      <a:pt x="154" y="1333"/>
                      <a:pt x="154" y="1333"/>
                      <a:pt x="154" y="1333"/>
                    </a:cubicBezTo>
                    <a:cubicBezTo>
                      <a:pt x="154" y="1333"/>
                      <a:pt x="154" y="1333"/>
                      <a:pt x="154" y="1333"/>
                    </a:cubicBezTo>
                    <a:cubicBezTo>
                      <a:pt x="154" y="1333"/>
                      <a:pt x="154" y="1333"/>
                      <a:pt x="154" y="1334"/>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76" name="Google Shape;1576;p78"/>
              <p:cNvSpPr/>
              <p:nvPr/>
            </p:nvSpPr>
            <p:spPr>
              <a:xfrm>
                <a:off x="8760692" y="4995631"/>
                <a:ext cx="570162" cy="515398"/>
              </a:xfrm>
              <a:custGeom>
                <a:avLst/>
                <a:gdLst/>
                <a:ahLst/>
                <a:cxnLst/>
                <a:rect l="l" t="t" r="r" b="b"/>
                <a:pathLst>
                  <a:path w="1739" h="1574" extrusionOk="0">
                    <a:moveTo>
                      <a:pt x="1732" y="283"/>
                    </a:moveTo>
                    <a:cubicBezTo>
                      <a:pt x="1703" y="128"/>
                      <a:pt x="1703" y="128"/>
                      <a:pt x="1703" y="128"/>
                    </a:cubicBezTo>
                    <a:cubicBezTo>
                      <a:pt x="1695" y="90"/>
                      <a:pt x="1659" y="66"/>
                      <a:pt x="1621" y="73"/>
                    </a:cubicBezTo>
                    <a:cubicBezTo>
                      <a:pt x="1583" y="80"/>
                      <a:pt x="1559" y="117"/>
                      <a:pt x="1566" y="154"/>
                    </a:cubicBezTo>
                    <a:cubicBezTo>
                      <a:pt x="1568" y="165"/>
                      <a:pt x="1568" y="165"/>
                      <a:pt x="1568" y="165"/>
                    </a:cubicBezTo>
                    <a:cubicBezTo>
                      <a:pt x="1403" y="57"/>
                      <a:pt x="1212" y="0"/>
                      <a:pt x="1014" y="0"/>
                    </a:cubicBezTo>
                    <a:cubicBezTo>
                      <a:pt x="743" y="0"/>
                      <a:pt x="489" y="106"/>
                      <a:pt x="297" y="297"/>
                    </a:cubicBezTo>
                    <a:cubicBezTo>
                      <a:pt x="106" y="488"/>
                      <a:pt x="0" y="743"/>
                      <a:pt x="0" y="1014"/>
                    </a:cubicBezTo>
                    <a:cubicBezTo>
                      <a:pt x="0" y="1200"/>
                      <a:pt x="52" y="1382"/>
                      <a:pt x="148" y="1541"/>
                    </a:cubicBezTo>
                    <a:cubicBezTo>
                      <a:pt x="161" y="1562"/>
                      <a:pt x="184" y="1574"/>
                      <a:pt x="208" y="1574"/>
                    </a:cubicBezTo>
                    <a:cubicBezTo>
                      <a:pt x="220" y="1574"/>
                      <a:pt x="233" y="1571"/>
                      <a:pt x="244" y="1564"/>
                    </a:cubicBezTo>
                    <a:cubicBezTo>
                      <a:pt x="277" y="1544"/>
                      <a:pt x="287" y="1501"/>
                      <a:pt x="267" y="1468"/>
                    </a:cubicBezTo>
                    <a:cubicBezTo>
                      <a:pt x="184" y="1332"/>
                      <a:pt x="140" y="1174"/>
                      <a:pt x="140" y="1014"/>
                    </a:cubicBezTo>
                    <a:cubicBezTo>
                      <a:pt x="140" y="532"/>
                      <a:pt x="532" y="140"/>
                      <a:pt x="1014" y="140"/>
                    </a:cubicBezTo>
                    <a:cubicBezTo>
                      <a:pt x="1185" y="140"/>
                      <a:pt x="1352" y="189"/>
                      <a:pt x="1494" y="284"/>
                    </a:cubicBezTo>
                    <a:cubicBezTo>
                      <a:pt x="1497" y="286"/>
                      <a:pt x="1501" y="287"/>
                      <a:pt x="1504" y="289"/>
                    </a:cubicBezTo>
                    <a:cubicBezTo>
                      <a:pt x="1479" y="299"/>
                      <a:pt x="1479" y="299"/>
                      <a:pt x="1479" y="299"/>
                    </a:cubicBezTo>
                    <a:cubicBezTo>
                      <a:pt x="1465" y="305"/>
                      <a:pt x="1453" y="316"/>
                      <a:pt x="1446" y="329"/>
                    </a:cubicBezTo>
                    <a:cubicBezTo>
                      <a:pt x="1436" y="347"/>
                      <a:pt x="1434" y="370"/>
                      <a:pt x="1443" y="390"/>
                    </a:cubicBezTo>
                    <a:cubicBezTo>
                      <a:pt x="1454" y="417"/>
                      <a:pt x="1480" y="433"/>
                      <a:pt x="1507" y="433"/>
                    </a:cubicBezTo>
                    <a:cubicBezTo>
                      <a:pt x="1516" y="433"/>
                      <a:pt x="1525" y="431"/>
                      <a:pt x="1534" y="427"/>
                    </a:cubicBezTo>
                    <a:cubicBezTo>
                      <a:pt x="1560" y="416"/>
                      <a:pt x="1560" y="416"/>
                      <a:pt x="1560" y="416"/>
                    </a:cubicBezTo>
                    <a:cubicBezTo>
                      <a:pt x="1691" y="360"/>
                      <a:pt x="1691" y="360"/>
                      <a:pt x="1691" y="360"/>
                    </a:cubicBezTo>
                    <a:cubicBezTo>
                      <a:pt x="1721" y="348"/>
                      <a:pt x="1739" y="315"/>
                      <a:pt x="1732" y="283"/>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grpSp>
      </p:grpSp>
      <p:grpSp>
        <p:nvGrpSpPr>
          <p:cNvPr id="1577" name="Google Shape;1577;p78"/>
          <p:cNvGrpSpPr/>
          <p:nvPr/>
        </p:nvGrpSpPr>
        <p:grpSpPr>
          <a:xfrm>
            <a:off x="5173220" y="3214014"/>
            <a:ext cx="511621" cy="289065"/>
            <a:chOff x="173037" y="1471612"/>
            <a:chExt cx="317501" cy="179388"/>
          </a:xfrm>
        </p:grpSpPr>
        <p:sp>
          <p:nvSpPr>
            <p:cNvPr id="1578" name="Google Shape;1578;p78"/>
            <p:cNvSpPr/>
            <p:nvPr/>
          </p:nvSpPr>
          <p:spPr>
            <a:xfrm>
              <a:off x="268287" y="1492250"/>
              <a:ext cx="169864" cy="158750"/>
            </a:xfrm>
            <a:custGeom>
              <a:avLst/>
              <a:gdLst/>
              <a:ahLst/>
              <a:cxnLst/>
              <a:rect l="l" t="t" r="r" b="b"/>
              <a:pathLst>
                <a:path w="601" h="562" extrusionOk="0">
                  <a:moveTo>
                    <a:pt x="63" y="562"/>
                  </a:moveTo>
                  <a:cubicBezTo>
                    <a:pt x="51" y="556"/>
                    <a:pt x="39" y="550"/>
                    <a:pt x="29" y="540"/>
                  </a:cubicBezTo>
                  <a:cubicBezTo>
                    <a:pt x="2" y="513"/>
                    <a:pt x="0" y="464"/>
                    <a:pt x="35" y="435"/>
                  </a:cubicBezTo>
                  <a:cubicBezTo>
                    <a:pt x="57" y="416"/>
                    <a:pt x="81" y="412"/>
                    <a:pt x="110" y="421"/>
                  </a:cubicBezTo>
                  <a:cubicBezTo>
                    <a:pt x="113" y="418"/>
                    <a:pt x="118" y="415"/>
                    <a:pt x="122" y="411"/>
                  </a:cubicBezTo>
                  <a:cubicBezTo>
                    <a:pt x="154" y="382"/>
                    <a:pt x="186" y="352"/>
                    <a:pt x="218" y="322"/>
                  </a:cubicBezTo>
                  <a:cubicBezTo>
                    <a:pt x="253" y="290"/>
                    <a:pt x="288" y="258"/>
                    <a:pt x="323" y="226"/>
                  </a:cubicBezTo>
                  <a:cubicBezTo>
                    <a:pt x="337" y="213"/>
                    <a:pt x="351" y="200"/>
                    <a:pt x="365" y="187"/>
                  </a:cubicBezTo>
                  <a:cubicBezTo>
                    <a:pt x="361" y="175"/>
                    <a:pt x="347" y="174"/>
                    <a:pt x="342" y="163"/>
                  </a:cubicBezTo>
                  <a:cubicBezTo>
                    <a:pt x="382" y="109"/>
                    <a:pt x="422" y="55"/>
                    <a:pt x="462" y="0"/>
                  </a:cubicBezTo>
                  <a:cubicBezTo>
                    <a:pt x="514" y="28"/>
                    <a:pt x="560" y="64"/>
                    <a:pt x="601" y="104"/>
                  </a:cubicBezTo>
                  <a:cubicBezTo>
                    <a:pt x="594" y="114"/>
                    <a:pt x="438" y="225"/>
                    <a:pt x="416" y="238"/>
                  </a:cubicBezTo>
                  <a:cubicBezTo>
                    <a:pt x="408" y="229"/>
                    <a:pt x="399" y="219"/>
                    <a:pt x="390" y="208"/>
                  </a:cubicBezTo>
                  <a:cubicBezTo>
                    <a:pt x="310" y="294"/>
                    <a:pt x="231" y="378"/>
                    <a:pt x="151" y="463"/>
                  </a:cubicBezTo>
                  <a:cubicBezTo>
                    <a:pt x="154" y="476"/>
                    <a:pt x="158" y="490"/>
                    <a:pt x="154" y="505"/>
                  </a:cubicBezTo>
                  <a:cubicBezTo>
                    <a:pt x="147" y="533"/>
                    <a:pt x="131" y="551"/>
                    <a:pt x="103" y="560"/>
                  </a:cubicBezTo>
                  <a:cubicBezTo>
                    <a:pt x="102" y="560"/>
                    <a:pt x="101" y="561"/>
                    <a:pt x="99" y="562"/>
                  </a:cubicBezTo>
                  <a:cubicBezTo>
                    <a:pt x="87" y="562"/>
                    <a:pt x="75" y="562"/>
                    <a:pt x="63" y="562"/>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79" name="Google Shape;1579;p78"/>
            <p:cNvSpPr/>
            <p:nvPr/>
          </p:nvSpPr>
          <p:spPr>
            <a:xfrm>
              <a:off x="406400" y="1577975"/>
              <a:ext cx="84138" cy="53975"/>
            </a:xfrm>
            <a:custGeom>
              <a:avLst/>
              <a:gdLst/>
              <a:ahLst/>
              <a:cxnLst/>
              <a:rect l="l" t="t" r="r" b="b"/>
              <a:pathLst>
                <a:path w="302" h="190" extrusionOk="0">
                  <a:moveTo>
                    <a:pt x="302" y="189"/>
                  </a:moveTo>
                  <a:cubicBezTo>
                    <a:pt x="298" y="190"/>
                    <a:pt x="293" y="190"/>
                    <a:pt x="289" y="190"/>
                  </a:cubicBezTo>
                  <a:cubicBezTo>
                    <a:pt x="202" y="190"/>
                    <a:pt x="116" y="190"/>
                    <a:pt x="29" y="190"/>
                  </a:cubicBezTo>
                  <a:cubicBezTo>
                    <a:pt x="24" y="190"/>
                    <a:pt x="19" y="190"/>
                    <a:pt x="15" y="190"/>
                  </a:cubicBezTo>
                  <a:cubicBezTo>
                    <a:pt x="10" y="153"/>
                    <a:pt x="5" y="117"/>
                    <a:pt x="0" y="79"/>
                  </a:cubicBezTo>
                  <a:cubicBezTo>
                    <a:pt x="82" y="53"/>
                    <a:pt x="165" y="27"/>
                    <a:pt x="250" y="0"/>
                  </a:cubicBezTo>
                  <a:cubicBezTo>
                    <a:pt x="256" y="17"/>
                    <a:pt x="263" y="32"/>
                    <a:pt x="268" y="47"/>
                  </a:cubicBezTo>
                  <a:cubicBezTo>
                    <a:pt x="282" y="87"/>
                    <a:pt x="294" y="128"/>
                    <a:pt x="300" y="171"/>
                  </a:cubicBezTo>
                  <a:cubicBezTo>
                    <a:pt x="300" y="172"/>
                    <a:pt x="301" y="173"/>
                    <a:pt x="302" y="174"/>
                  </a:cubicBezTo>
                  <a:cubicBezTo>
                    <a:pt x="302" y="179"/>
                    <a:pt x="302" y="184"/>
                    <a:pt x="302" y="189"/>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0" name="Google Shape;1580;p78"/>
            <p:cNvSpPr/>
            <p:nvPr/>
          </p:nvSpPr>
          <p:spPr>
            <a:xfrm>
              <a:off x="293687" y="1471612"/>
              <a:ext cx="47625" cy="46038"/>
            </a:xfrm>
            <a:custGeom>
              <a:avLst/>
              <a:gdLst/>
              <a:ahLst/>
              <a:cxnLst/>
              <a:rect l="l" t="t" r="r" b="b"/>
              <a:pathLst>
                <a:path w="164" h="165" extrusionOk="0">
                  <a:moveTo>
                    <a:pt x="127" y="0"/>
                  </a:moveTo>
                  <a:cubicBezTo>
                    <a:pt x="132" y="1"/>
                    <a:pt x="137" y="2"/>
                    <a:pt x="142" y="3"/>
                  </a:cubicBezTo>
                  <a:cubicBezTo>
                    <a:pt x="150" y="4"/>
                    <a:pt x="157" y="5"/>
                    <a:pt x="164" y="6"/>
                  </a:cubicBezTo>
                  <a:cubicBezTo>
                    <a:pt x="163" y="20"/>
                    <a:pt x="119" y="152"/>
                    <a:pt x="111" y="165"/>
                  </a:cubicBezTo>
                  <a:cubicBezTo>
                    <a:pt x="75" y="159"/>
                    <a:pt x="40" y="153"/>
                    <a:pt x="4" y="147"/>
                  </a:cubicBezTo>
                  <a:cubicBezTo>
                    <a:pt x="1" y="138"/>
                    <a:pt x="0" y="45"/>
                    <a:pt x="2" y="8"/>
                  </a:cubicBezTo>
                  <a:cubicBezTo>
                    <a:pt x="8" y="3"/>
                    <a:pt x="16" y="3"/>
                    <a:pt x="23" y="3"/>
                  </a:cubicBezTo>
                  <a:cubicBezTo>
                    <a:pt x="29" y="2"/>
                    <a:pt x="34" y="1"/>
                    <a:pt x="40" y="0"/>
                  </a:cubicBezTo>
                  <a:cubicBezTo>
                    <a:pt x="69" y="0"/>
                    <a:pt x="98" y="0"/>
                    <a:pt x="127"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1" name="Google Shape;1581;p78"/>
            <p:cNvSpPr/>
            <p:nvPr/>
          </p:nvSpPr>
          <p:spPr>
            <a:xfrm>
              <a:off x="173037" y="1593850"/>
              <a:ext cx="6350" cy="33338"/>
            </a:xfrm>
            <a:custGeom>
              <a:avLst/>
              <a:gdLst/>
              <a:ahLst/>
              <a:cxnLst/>
              <a:rect l="l" t="t" r="r" b="b"/>
              <a:pathLst>
                <a:path w="26" h="116" extrusionOk="0">
                  <a:moveTo>
                    <a:pt x="0" y="4"/>
                  </a:moveTo>
                  <a:cubicBezTo>
                    <a:pt x="3" y="3"/>
                    <a:pt x="6" y="0"/>
                    <a:pt x="9" y="1"/>
                  </a:cubicBezTo>
                  <a:cubicBezTo>
                    <a:pt x="15" y="2"/>
                    <a:pt x="20" y="4"/>
                    <a:pt x="26" y="6"/>
                  </a:cubicBezTo>
                  <a:cubicBezTo>
                    <a:pt x="19" y="44"/>
                    <a:pt x="13" y="80"/>
                    <a:pt x="7" y="116"/>
                  </a:cubicBezTo>
                  <a:cubicBezTo>
                    <a:pt x="6" y="108"/>
                    <a:pt x="5" y="99"/>
                    <a:pt x="3" y="90"/>
                  </a:cubicBezTo>
                  <a:cubicBezTo>
                    <a:pt x="3" y="86"/>
                    <a:pt x="1" y="82"/>
                    <a:pt x="0" y="79"/>
                  </a:cubicBezTo>
                  <a:cubicBezTo>
                    <a:pt x="0" y="54"/>
                    <a:pt x="0" y="29"/>
                    <a:pt x="0" y="4"/>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2" name="Google Shape;1582;p78"/>
            <p:cNvSpPr/>
            <p:nvPr/>
          </p:nvSpPr>
          <p:spPr>
            <a:xfrm>
              <a:off x="390525" y="1528762"/>
              <a:ext cx="80963" cy="61913"/>
            </a:xfrm>
            <a:custGeom>
              <a:avLst/>
              <a:gdLst/>
              <a:ahLst/>
              <a:cxnLst/>
              <a:rect l="l" t="t" r="r" b="b"/>
              <a:pathLst>
                <a:path w="289" h="224" extrusionOk="0">
                  <a:moveTo>
                    <a:pt x="46" y="224"/>
                  </a:moveTo>
                  <a:cubicBezTo>
                    <a:pt x="30" y="193"/>
                    <a:pt x="16" y="163"/>
                    <a:pt x="0" y="133"/>
                  </a:cubicBezTo>
                  <a:cubicBezTo>
                    <a:pt x="62" y="89"/>
                    <a:pt x="124" y="44"/>
                    <a:pt x="186" y="0"/>
                  </a:cubicBezTo>
                  <a:cubicBezTo>
                    <a:pt x="211" y="15"/>
                    <a:pt x="277" y="109"/>
                    <a:pt x="289" y="147"/>
                  </a:cubicBezTo>
                  <a:cubicBezTo>
                    <a:pt x="208" y="173"/>
                    <a:pt x="127" y="198"/>
                    <a:pt x="46" y="224"/>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3" name="Google Shape;1583;p78"/>
            <p:cNvSpPr/>
            <p:nvPr/>
          </p:nvSpPr>
          <p:spPr>
            <a:xfrm>
              <a:off x="331787" y="1474787"/>
              <a:ext cx="60325" cy="58738"/>
            </a:xfrm>
            <a:custGeom>
              <a:avLst/>
              <a:gdLst/>
              <a:ahLst/>
              <a:cxnLst/>
              <a:rect l="l" t="t" r="r" b="b"/>
              <a:pathLst>
                <a:path w="213" h="211" extrusionOk="0">
                  <a:moveTo>
                    <a:pt x="55" y="0"/>
                  </a:moveTo>
                  <a:cubicBezTo>
                    <a:pt x="100" y="5"/>
                    <a:pt x="188" y="37"/>
                    <a:pt x="213" y="54"/>
                  </a:cubicBezTo>
                  <a:cubicBezTo>
                    <a:pt x="208" y="66"/>
                    <a:pt x="106" y="202"/>
                    <a:pt x="95" y="211"/>
                  </a:cubicBezTo>
                  <a:cubicBezTo>
                    <a:pt x="80" y="203"/>
                    <a:pt x="65" y="193"/>
                    <a:pt x="49" y="185"/>
                  </a:cubicBezTo>
                  <a:cubicBezTo>
                    <a:pt x="34" y="177"/>
                    <a:pt x="18" y="171"/>
                    <a:pt x="0" y="163"/>
                  </a:cubicBezTo>
                  <a:cubicBezTo>
                    <a:pt x="18" y="109"/>
                    <a:pt x="36" y="55"/>
                    <a:pt x="55"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4" name="Google Shape;1584;p78"/>
            <p:cNvSpPr/>
            <p:nvPr/>
          </p:nvSpPr>
          <p:spPr>
            <a:xfrm>
              <a:off x="247650" y="1474787"/>
              <a:ext cx="42863" cy="44450"/>
            </a:xfrm>
            <a:custGeom>
              <a:avLst/>
              <a:gdLst/>
              <a:ahLst/>
              <a:cxnLst/>
              <a:rect l="l" t="t" r="r" b="b"/>
              <a:pathLst>
                <a:path w="149" h="159" extrusionOk="0">
                  <a:moveTo>
                    <a:pt x="0" y="49"/>
                  </a:moveTo>
                  <a:cubicBezTo>
                    <a:pt x="47" y="25"/>
                    <a:pt x="95" y="10"/>
                    <a:pt x="145" y="0"/>
                  </a:cubicBezTo>
                  <a:cubicBezTo>
                    <a:pt x="148" y="11"/>
                    <a:pt x="149" y="121"/>
                    <a:pt x="146" y="139"/>
                  </a:cubicBezTo>
                  <a:cubicBezTo>
                    <a:pt x="109" y="144"/>
                    <a:pt x="72" y="146"/>
                    <a:pt x="35" y="159"/>
                  </a:cubicBezTo>
                  <a:cubicBezTo>
                    <a:pt x="28" y="141"/>
                    <a:pt x="23" y="122"/>
                    <a:pt x="17" y="104"/>
                  </a:cubicBezTo>
                  <a:cubicBezTo>
                    <a:pt x="11" y="86"/>
                    <a:pt x="6" y="68"/>
                    <a:pt x="0" y="49"/>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5" name="Google Shape;1585;p78"/>
            <p:cNvSpPr/>
            <p:nvPr/>
          </p:nvSpPr>
          <p:spPr>
            <a:xfrm>
              <a:off x="211137" y="1490662"/>
              <a:ext cx="42863" cy="44450"/>
            </a:xfrm>
            <a:custGeom>
              <a:avLst/>
              <a:gdLst/>
              <a:ahLst/>
              <a:cxnLst/>
              <a:rect l="l" t="t" r="r" b="b"/>
              <a:pathLst>
                <a:path w="152" h="160" extrusionOk="0">
                  <a:moveTo>
                    <a:pt x="119" y="0"/>
                  </a:moveTo>
                  <a:cubicBezTo>
                    <a:pt x="130" y="36"/>
                    <a:pt x="141" y="71"/>
                    <a:pt x="152" y="107"/>
                  </a:cubicBezTo>
                  <a:cubicBezTo>
                    <a:pt x="134" y="115"/>
                    <a:pt x="116" y="122"/>
                    <a:pt x="99" y="131"/>
                  </a:cubicBezTo>
                  <a:cubicBezTo>
                    <a:pt x="82" y="139"/>
                    <a:pt x="66" y="149"/>
                    <a:pt x="48" y="160"/>
                  </a:cubicBezTo>
                  <a:cubicBezTo>
                    <a:pt x="32" y="137"/>
                    <a:pt x="16" y="115"/>
                    <a:pt x="0" y="93"/>
                  </a:cubicBezTo>
                  <a:cubicBezTo>
                    <a:pt x="10" y="72"/>
                    <a:pt x="66" y="28"/>
                    <a:pt x="119"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6" name="Google Shape;1586;p78"/>
            <p:cNvSpPr/>
            <p:nvPr/>
          </p:nvSpPr>
          <p:spPr>
            <a:xfrm>
              <a:off x="185737" y="1517650"/>
              <a:ext cx="34925" cy="42863"/>
            </a:xfrm>
            <a:custGeom>
              <a:avLst/>
              <a:gdLst/>
              <a:ahLst/>
              <a:cxnLst/>
              <a:rect l="l" t="t" r="r" b="b"/>
              <a:pathLst>
                <a:path w="129" h="150" extrusionOk="0">
                  <a:moveTo>
                    <a:pt x="45" y="150"/>
                  </a:moveTo>
                  <a:cubicBezTo>
                    <a:pt x="31" y="139"/>
                    <a:pt x="16" y="129"/>
                    <a:pt x="0" y="117"/>
                  </a:cubicBezTo>
                  <a:cubicBezTo>
                    <a:pt x="21" y="74"/>
                    <a:pt x="48" y="36"/>
                    <a:pt x="81" y="0"/>
                  </a:cubicBezTo>
                  <a:cubicBezTo>
                    <a:pt x="99" y="21"/>
                    <a:pt x="114" y="43"/>
                    <a:pt x="129" y="65"/>
                  </a:cubicBezTo>
                  <a:cubicBezTo>
                    <a:pt x="101" y="94"/>
                    <a:pt x="74" y="121"/>
                    <a:pt x="45" y="15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7" name="Google Shape;1587;p78"/>
            <p:cNvSpPr/>
            <p:nvPr/>
          </p:nvSpPr>
          <p:spPr>
            <a:xfrm>
              <a:off x="173037" y="1554162"/>
              <a:ext cx="22225" cy="39688"/>
            </a:xfrm>
            <a:custGeom>
              <a:avLst/>
              <a:gdLst/>
              <a:ahLst/>
              <a:cxnLst/>
              <a:rect l="l" t="t" r="r" b="b"/>
              <a:pathLst>
                <a:path w="81" h="139" extrusionOk="0">
                  <a:moveTo>
                    <a:pt x="28" y="139"/>
                  </a:moveTo>
                  <a:cubicBezTo>
                    <a:pt x="18" y="135"/>
                    <a:pt x="10" y="132"/>
                    <a:pt x="0" y="129"/>
                  </a:cubicBezTo>
                  <a:cubicBezTo>
                    <a:pt x="7" y="84"/>
                    <a:pt x="18" y="42"/>
                    <a:pt x="38" y="0"/>
                  </a:cubicBezTo>
                  <a:cubicBezTo>
                    <a:pt x="53" y="11"/>
                    <a:pt x="69" y="19"/>
                    <a:pt x="81" y="34"/>
                  </a:cubicBezTo>
                  <a:cubicBezTo>
                    <a:pt x="59" y="66"/>
                    <a:pt x="41" y="101"/>
                    <a:pt x="28" y="139"/>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8" name="Google Shape;1588;p78"/>
            <p:cNvSpPr/>
            <p:nvPr/>
          </p:nvSpPr>
          <p:spPr>
            <a:xfrm>
              <a:off x="288925" y="1524000"/>
              <a:ext cx="6350" cy="20638"/>
            </a:xfrm>
            <a:custGeom>
              <a:avLst/>
              <a:gdLst/>
              <a:ahLst/>
              <a:cxnLst/>
              <a:rect l="l" t="t" r="r" b="b"/>
              <a:pathLst>
                <a:path w="21" h="72" extrusionOk="0">
                  <a:moveTo>
                    <a:pt x="0" y="72"/>
                  </a:moveTo>
                  <a:cubicBezTo>
                    <a:pt x="0" y="48"/>
                    <a:pt x="0" y="25"/>
                    <a:pt x="0" y="0"/>
                  </a:cubicBezTo>
                  <a:cubicBezTo>
                    <a:pt x="6" y="0"/>
                    <a:pt x="12" y="0"/>
                    <a:pt x="20" y="0"/>
                  </a:cubicBezTo>
                  <a:cubicBezTo>
                    <a:pt x="20" y="24"/>
                    <a:pt x="21" y="48"/>
                    <a:pt x="20" y="72"/>
                  </a:cubicBezTo>
                  <a:cubicBezTo>
                    <a:pt x="13" y="72"/>
                    <a:pt x="7" y="72"/>
                    <a:pt x="0" y="72"/>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89" name="Google Shape;1589;p78"/>
            <p:cNvSpPr/>
            <p:nvPr/>
          </p:nvSpPr>
          <p:spPr>
            <a:xfrm>
              <a:off x="188912" y="1595437"/>
              <a:ext cx="22225" cy="11113"/>
            </a:xfrm>
            <a:custGeom>
              <a:avLst/>
              <a:gdLst/>
              <a:ahLst/>
              <a:cxnLst/>
              <a:rect l="l" t="t" r="r" b="b"/>
              <a:pathLst>
                <a:path w="77" h="44" extrusionOk="0">
                  <a:moveTo>
                    <a:pt x="71" y="44"/>
                  </a:moveTo>
                  <a:cubicBezTo>
                    <a:pt x="47" y="36"/>
                    <a:pt x="24" y="28"/>
                    <a:pt x="0" y="20"/>
                  </a:cubicBezTo>
                  <a:cubicBezTo>
                    <a:pt x="2" y="13"/>
                    <a:pt x="4" y="7"/>
                    <a:pt x="6" y="0"/>
                  </a:cubicBezTo>
                  <a:cubicBezTo>
                    <a:pt x="30" y="8"/>
                    <a:pt x="53" y="15"/>
                    <a:pt x="77" y="23"/>
                  </a:cubicBezTo>
                  <a:cubicBezTo>
                    <a:pt x="75" y="30"/>
                    <a:pt x="73" y="36"/>
                    <a:pt x="71" y="44"/>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0" name="Google Shape;1590;p78"/>
            <p:cNvSpPr/>
            <p:nvPr/>
          </p:nvSpPr>
          <p:spPr>
            <a:xfrm>
              <a:off x="373062" y="1595437"/>
              <a:ext cx="22225" cy="11113"/>
            </a:xfrm>
            <a:custGeom>
              <a:avLst/>
              <a:gdLst/>
              <a:ahLst/>
              <a:cxnLst/>
              <a:rect l="l" t="t" r="r" b="b"/>
              <a:pathLst>
                <a:path w="78" h="42" extrusionOk="0">
                  <a:moveTo>
                    <a:pt x="78" y="20"/>
                  </a:moveTo>
                  <a:cubicBezTo>
                    <a:pt x="53" y="28"/>
                    <a:pt x="31" y="35"/>
                    <a:pt x="7" y="42"/>
                  </a:cubicBezTo>
                  <a:cubicBezTo>
                    <a:pt x="5" y="35"/>
                    <a:pt x="3" y="30"/>
                    <a:pt x="0" y="22"/>
                  </a:cubicBezTo>
                  <a:cubicBezTo>
                    <a:pt x="24" y="15"/>
                    <a:pt x="47" y="7"/>
                    <a:pt x="71" y="0"/>
                  </a:cubicBezTo>
                  <a:cubicBezTo>
                    <a:pt x="73" y="7"/>
                    <a:pt x="75" y="12"/>
                    <a:pt x="78" y="2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1" name="Google Shape;1591;p78"/>
            <p:cNvSpPr/>
            <p:nvPr/>
          </p:nvSpPr>
          <p:spPr>
            <a:xfrm>
              <a:off x="227012" y="1543050"/>
              <a:ext cx="15875" cy="20638"/>
            </a:xfrm>
            <a:custGeom>
              <a:avLst/>
              <a:gdLst/>
              <a:ahLst/>
              <a:cxnLst/>
              <a:rect l="l" t="t" r="r" b="b"/>
              <a:pathLst>
                <a:path w="60" h="73" extrusionOk="0">
                  <a:moveTo>
                    <a:pt x="60" y="60"/>
                  </a:moveTo>
                  <a:cubicBezTo>
                    <a:pt x="54" y="64"/>
                    <a:pt x="50" y="68"/>
                    <a:pt x="44" y="73"/>
                  </a:cubicBezTo>
                  <a:cubicBezTo>
                    <a:pt x="29" y="53"/>
                    <a:pt x="15" y="33"/>
                    <a:pt x="0" y="13"/>
                  </a:cubicBezTo>
                  <a:cubicBezTo>
                    <a:pt x="5" y="8"/>
                    <a:pt x="10" y="4"/>
                    <a:pt x="16" y="0"/>
                  </a:cubicBezTo>
                  <a:cubicBezTo>
                    <a:pt x="31" y="20"/>
                    <a:pt x="45" y="39"/>
                    <a:pt x="60" y="6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2" name="Google Shape;1592;p78"/>
            <p:cNvSpPr/>
            <p:nvPr/>
          </p:nvSpPr>
          <p:spPr>
            <a:xfrm>
              <a:off x="339725" y="1543050"/>
              <a:ext cx="17463" cy="19050"/>
            </a:xfrm>
            <a:custGeom>
              <a:avLst/>
              <a:gdLst/>
              <a:ahLst/>
              <a:cxnLst/>
              <a:rect l="l" t="t" r="r" b="b"/>
              <a:pathLst>
                <a:path w="61" h="72" extrusionOk="0">
                  <a:moveTo>
                    <a:pt x="0" y="60"/>
                  </a:moveTo>
                  <a:cubicBezTo>
                    <a:pt x="16" y="39"/>
                    <a:pt x="29" y="20"/>
                    <a:pt x="44" y="0"/>
                  </a:cubicBezTo>
                  <a:cubicBezTo>
                    <a:pt x="51" y="4"/>
                    <a:pt x="56" y="8"/>
                    <a:pt x="61" y="12"/>
                  </a:cubicBezTo>
                  <a:cubicBezTo>
                    <a:pt x="46" y="32"/>
                    <a:pt x="32" y="51"/>
                    <a:pt x="17" y="72"/>
                  </a:cubicBezTo>
                  <a:cubicBezTo>
                    <a:pt x="12" y="68"/>
                    <a:pt x="7" y="65"/>
                    <a:pt x="0" y="6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3" name="Google Shape;1593;p78"/>
            <p:cNvSpPr/>
            <p:nvPr/>
          </p:nvSpPr>
          <p:spPr>
            <a:xfrm>
              <a:off x="273050" y="1525587"/>
              <a:ext cx="6350" cy="12700"/>
            </a:xfrm>
            <a:custGeom>
              <a:avLst/>
              <a:gdLst/>
              <a:ahLst/>
              <a:cxnLst/>
              <a:rect l="l" t="t" r="r" b="b"/>
              <a:pathLst>
                <a:path w="21" h="48" extrusionOk="0">
                  <a:moveTo>
                    <a:pt x="0" y="0"/>
                  </a:moveTo>
                  <a:cubicBezTo>
                    <a:pt x="5" y="0"/>
                    <a:pt x="9" y="0"/>
                    <a:pt x="14" y="0"/>
                  </a:cubicBezTo>
                  <a:cubicBezTo>
                    <a:pt x="16" y="15"/>
                    <a:pt x="18" y="29"/>
                    <a:pt x="21" y="44"/>
                  </a:cubicBezTo>
                  <a:cubicBezTo>
                    <a:pt x="17" y="45"/>
                    <a:pt x="13" y="46"/>
                    <a:pt x="9" y="48"/>
                  </a:cubicBezTo>
                  <a:cubicBezTo>
                    <a:pt x="2" y="33"/>
                    <a:pt x="3" y="17"/>
                    <a:pt x="0"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4" name="Google Shape;1594;p78"/>
            <p:cNvSpPr/>
            <p:nvPr/>
          </p:nvSpPr>
          <p:spPr>
            <a:xfrm>
              <a:off x="257175" y="1528762"/>
              <a:ext cx="7938" cy="14288"/>
            </a:xfrm>
            <a:custGeom>
              <a:avLst/>
              <a:gdLst/>
              <a:ahLst/>
              <a:cxnLst/>
              <a:rect l="l" t="t" r="r" b="b"/>
              <a:pathLst>
                <a:path w="27" h="50" extrusionOk="0">
                  <a:moveTo>
                    <a:pt x="0" y="6"/>
                  </a:moveTo>
                  <a:cubicBezTo>
                    <a:pt x="5" y="4"/>
                    <a:pt x="8" y="3"/>
                    <a:pt x="13" y="0"/>
                  </a:cubicBezTo>
                  <a:cubicBezTo>
                    <a:pt x="18" y="15"/>
                    <a:pt x="22" y="29"/>
                    <a:pt x="27" y="44"/>
                  </a:cubicBezTo>
                  <a:cubicBezTo>
                    <a:pt x="23" y="46"/>
                    <a:pt x="20" y="48"/>
                    <a:pt x="16" y="50"/>
                  </a:cubicBezTo>
                  <a:cubicBezTo>
                    <a:pt x="8" y="36"/>
                    <a:pt x="5" y="21"/>
                    <a:pt x="0" y="6"/>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5" name="Google Shape;1595;p78"/>
            <p:cNvSpPr/>
            <p:nvPr/>
          </p:nvSpPr>
          <p:spPr>
            <a:xfrm>
              <a:off x="366712" y="1566862"/>
              <a:ext cx="12700" cy="11113"/>
            </a:xfrm>
            <a:custGeom>
              <a:avLst/>
              <a:gdLst/>
              <a:ahLst/>
              <a:cxnLst/>
              <a:rect l="l" t="t" r="r" b="b"/>
              <a:pathLst>
                <a:path w="45" h="37" extrusionOk="0">
                  <a:moveTo>
                    <a:pt x="45" y="10"/>
                  </a:moveTo>
                  <a:cubicBezTo>
                    <a:pt x="32" y="19"/>
                    <a:pt x="20" y="28"/>
                    <a:pt x="7" y="37"/>
                  </a:cubicBezTo>
                  <a:cubicBezTo>
                    <a:pt x="4" y="33"/>
                    <a:pt x="2" y="31"/>
                    <a:pt x="0" y="28"/>
                  </a:cubicBezTo>
                  <a:cubicBezTo>
                    <a:pt x="10" y="16"/>
                    <a:pt x="23" y="9"/>
                    <a:pt x="34" y="0"/>
                  </a:cubicBezTo>
                  <a:cubicBezTo>
                    <a:pt x="37" y="1"/>
                    <a:pt x="38" y="2"/>
                    <a:pt x="39" y="3"/>
                  </a:cubicBezTo>
                  <a:cubicBezTo>
                    <a:pt x="41" y="4"/>
                    <a:pt x="42" y="6"/>
                    <a:pt x="45" y="1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6" name="Google Shape;1596;p78"/>
            <p:cNvSpPr/>
            <p:nvPr/>
          </p:nvSpPr>
          <p:spPr>
            <a:xfrm>
              <a:off x="195262" y="1581150"/>
              <a:ext cx="14288" cy="9525"/>
            </a:xfrm>
            <a:custGeom>
              <a:avLst/>
              <a:gdLst/>
              <a:ahLst/>
              <a:cxnLst/>
              <a:rect l="l" t="t" r="r" b="b"/>
              <a:pathLst>
                <a:path w="48" h="34" extrusionOk="0">
                  <a:moveTo>
                    <a:pt x="0" y="13"/>
                  </a:moveTo>
                  <a:cubicBezTo>
                    <a:pt x="3" y="7"/>
                    <a:pt x="5" y="4"/>
                    <a:pt x="7" y="0"/>
                  </a:cubicBezTo>
                  <a:cubicBezTo>
                    <a:pt x="21" y="7"/>
                    <a:pt x="34" y="14"/>
                    <a:pt x="48" y="21"/>
                  </a:cubicBezTo>
                  <a:cubicBezTo>
                    <a:pt x="46" y="25"/>
                    <a:pt x="44" y="29"/>
                    <a:pt x="42" y="34"/>
                  </a:cubicBezTo>
                  <a:cubicBezTo>
                    <a:pt x="28" y="27"/>
                    <a:pt x="15" y="20"/>
                    <a:pt x="0" y="13"/>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7" name="Google Shape;1597;p78"/>
            <p:cNvSpPr/>
            <p:nvPr/>
          </p:nvSpPr>
          <p:spPr>
            <a:xfrm>
              <a:off x="319087" y="1528762"/>
              <a:ext cx="7938" cy="12700"/>
            </a:xfrm>
            <a:custGeom>
              <a:avLst/>
              <a:gdLst/>
              <a:ahLst/>
              <a:cxnLst/>
              <a:rect l="l" t="t" r="r" b="b"/>
              <a:pathLst>
                <a:path w="28" h="49" extrusionOk="0">
                  <a:moveTo>
                    <a:pt x="15" y="0"/>
                  </a:moveTo>
                  <a:cubicBezTo>
                    <a:pt x="21" y="3"/>
                    <a:pt x="24" y="4"/>
                    <a:pt x="28" y="6"/>
                  </a:cubicBezTo>
                  <a:cubicBezTo>
                    <a:pt x="23" y="20"/>
                    <a:pt x="18" y="34"/>
                    <a:pt x="13" y="49"/>
                  </a:cubicBezTo>
                  <a:cubicBezTo>
                    <a:pt x="9" y="48"/>
                    <a:pt x="5" y="47"/>
                    <a:pt x="0" y="46"/>
                  </a:cubicBezTo>
                  <a:cubicBezTo>
                    <a:pt x="5" y="30"/>
                    <a:pt x="10" y="16"/>
                    <a:pt x="15"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8" name="Google Shape;1598;p78"/>
            <p:cNvSpPr/>
            <p:nvPr/>
          </p:nvSpPr>
          <p:spPr>
            <a:xfrm>
              <a:off x="241300" y="1535112"/>
              <a:ext cx="9525" cy="12700"/>
            </a:xfrm>
            <a:custGeom>
              <a:avLst/>
              <a:gdLst/>
              <a:ahLst/>
              <a:cxnLst/>
              <a:rect l="l" t="t" r="r" b="b"/>
              <a:pathLst>
                <a:path w="34" h="47" extrusionOk="0">
                  <a:moveTo>
                    <a:pt x="22" y="47"/>
                  </a:moveTo>
                  <a:cubicBezTo>
                    <a:pt x="14" y="34"/>
                    <a:pt x="7" y="21"/>
                    <a:pt x="0" y="7"/>
                  </a:cubicBezTo>
                  <a:cubicBezTo>
                    <a:pt x="5" y="4"/>
                    <a:pt x="8" y="2"/>
                    <a:pt x="12" y="0"/>
                  </a:cubicBezTo>
                  <a:cubicBezTo>
                    <a:pt x="20" y="14"/>
                    <a:pt x="26" y="27"/>
                    <a:pt x="34" y="41"/>
                  </a:cubicBezTo>
                  <a:cubicBezTo>
                    <a:pt x="29" y="43"/>
                    <a:pt x="26" y="45"/>
                    <a:pt x="22" y="47"/>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599" name="Google Shape;1599;p78"/>
            <p:cNvSpPr/>
            <p:nvPr/>
          </p:nvSpPr>
          <p:spPr>
            <a:xfrm>
              <a:off x="204787" y="1566862"/>
              <a:ext cx="11113" cy="11113"/>
            </a:xfrm>
            <a:custGeom>
              <a:avLst/>
              <a:gdLst/>
              <a:ahLst/>
              <a:cxnLst/>
              <a:rect l="l" t="t" r="r" b="b"/>
              <a:pathLst>
                <a:path w="44" h="38" extrusionOk="0">
                  <a:moveTo>
                    <a:pt x="9" y="0"/>
                  </a:moveTo>
                  <a:cubicBezTo>
                    <a:pt x="21" y="9"/>
                    <a:pt x="33" y="18"/>
                    <a:pt x="44" y="26"/>
                  </a:cubicBezTo>
                  <a:cubicBezTo>
                    <a:pt x="44" y="28"/>
                    <a:pt x="44" y="30"/>
                    <a:pt x="43" y="31"/>
                  </a:cubicBezTo>
                  <a:cubicBezTo>
                    <a:pt x="42" y="33"/>
                    <a:pt x="41" y="35"/>
                    <a:pt x="38" y="38"/>
                  </a:cubicBezTo>
                  <a:cubicBezTo>
                    <a:pt x="25" y="29"/>
                    <a:pt x="13" y="20"/>
                    <a:pt x="0" y="11"/>
                  </a:cubicBezTo>
                  <a:cubicBezTo>
                    <a:pt x="2" y="8"/>
                    <a:pt x="2" y="6"/>
                    <a:pt x="4" y="4"/>
                  </a:cubicBezTo>
                  <a:cubicBezTo>
                    <a:pt x="5" y="3"/>
                    <a:pt x="7" y="2"/>
                    <a:pt x="9"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0" name="Google Shape;1600;p78"/>
            <p:cNvSpPr/>
            <p:nvPr/>
          </p:nvSpPr>
          <p:spPr>
            <a:xfrm>
              <a:off x="185737" y="1612900"/>
              <a:ext cx="14288" cy="4763"/>
            </a:xfrm>
            <a:custGeom>
              <a:avLst/>
              <a:gdLst/>
              <a:ahLst/>
              <a:cxnLst/>
              <a:rect l="l" t="t" r="r" b="b"/>
              <a:pathLst>
                <a:path w="47" h="21" extrusionOk="0">
                  <a:moveTo>
                    <a:pt x="47" y="8"/>
                  </a:moveTo>
                  <a:cubicBezTo>
                    <a:pt x="46" y="13"/>
                    <a:pt x="46" y="16"/>
                    <a:pt x="45" y="21"/>
                  </a:cubicBezTo>
                  <a:cubicBezTo>
                    <a:pt x="29" y="19"/>
                    <a:pt x="15" y="17"/>
                    <a:pt x="0" y="14"/>
                  </a:cubicBezTo>
                  <a:cubicBezTo>
                    <a:pt x="0" y="10"/>
                    <a:pt x="0" y="7"/>
                    <a:pt x="0" y="2"/>
                  </a:cubicBezTo>
                  <a:cubicBezTo>
                    <a:pt x="16" y="0"/>
                    <a:pt x="30" y="6"/>
                    <a:pt x="47" y="8"/>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1" name="Google Shape;1601;p78"/>
            <p:cNvSpPr/>
            <p:nvPr/>
          </p:nvSpPr>
          <p:spPr>
            <a:xfrm>
              <a:off x="384175" y="1612900"/>
              <a:ext cx="14288" cy="4763"/>
            </a:xfrm>
            <a:custGeom>
              <a:avLst/>
              <a:gdLst/>
              <a:ahLst/>
              <a:cxnLst/>
              <a:rect l="l" t="t" r="r" b="b"/>
              <a:pathLst>
                <a:path w="48" h="20" extrusionOk="0">
                  <a:moveTo>
                    <a:pt x="0" y="8"/>
                  </a:moveTo>
                  <a:cubicBezTo>
                    <a:pt x="16" y="5"/>
                    <a:pt x="29" y="3"/>
                    <a:pt x="44" y="0"/>
                  </a:cubicBezTo>
                  <a:cubicBezTo>
                    <a:pt x="46" y="5"/>
                    <a:pt x="47" y="8"/>
                    <a:pt x="48" y="13"/>
                  </a:cubicBezTo>
                  <a:cubicBezTo>
                    <a:pt x="33" y="17"/>
                    <a:pt x="17" y="20"/>
                    <a:pt x="1" y="20"/>
                  </a:cubicBezTo>
                  <a:cubicBezTo>
                    <a:pt x="1" y="16"/>
                    <a:pt x="0" y="13"/>
                    <a:pt x="0" y="8"/>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2" name="Google Shape;1602;p78"/>
            <p:cNvSpPr/>
            <p:nvPr/>
          </p:nvSpPr>
          <p:spPr>
            <a:xfrm>
              <a:off x="333375" y="1535112"/>
              <a:ext cx="9525" cy="12700"/>
            </a:xfrm>
            <a:custGeom>
              <a:avLst/>
              <a:gdLst/>
              <a:ahLst/>
              <a:cxnLst/>
              <a:rect l="l" t="t" r="r" b="b"/>
              <a:pathLst>
                <a:path w="34" h="46" extrusionOk="0">
                  <a:moveTo>
                    <a:pt x="0" y="41"/>
                  </a:moveTo>
                  <a:cubicBezTo>
                    <a:pt x="8" y="26"/>
                    <a:pt x="14" y="13"/>
                    <a:pt x="21" y="0"/>
                  </a:cubicBezTo>
                  <a:cubicBezTo>
                    <a:pt x="26" y="1"/>
                    <a:pt x="29" y="3"/>
                    <a:pt x="34" y="5"/>
                  </a:cubicBezTo>
                  <a:cubicBezTo>
                    <a:pt x="27" y="19"/>
                    <a:pt x="20" y="32"/>
                    <a:pt x="13" y="46"/>
                  </a:cubicBezTo>
                  <a:cubicBezTo>
                    <a:pt x="9" y="44"/>
                    <a:pt x="5" y="43"/>
                    <a:pt x="0" y="41"/>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3" name="Google Shape;1603;p78"/>
            <p:cNvSpPr/>
            <p:nvPr/>
          </p:nvSpPr>
          <p:spPr>
            <a:xfrm>
              <a:off x="374650" y="1581150"/>
              <a:ext cx="12700" cy="9525"/>
            </a:xfrm>
            <a:custGeom>
              <a:avLst/>
              <a:gdLst/>
              <a:ahLst/>
              <a:cxnLst/>
              <a:rect l="l" t="t" r="r" b="b"/>
              <a:pathLst>
                <a:path w="48" h="33" extrusionOk="0">
                  <a:moveTo>
                    <a:pt x="41" y="0"/>
                  </a:moveTo>
                  <a:cubicBezTo>
                    <a:pt x="44" y="5"/>
                    <a:pt x="46" y="7"/>
                    <a:pt x="48" y="11"/>
                  </a:cubicBezTo>
                  <a:cubicBezTo>
                    <a:pt x="35" y="20"/>
                    <a:pt x="21" y="26"/>
                    <a:pt x="7" y="33"/>
                  </a:cubicBezTo>
                  <a:cubicBezTo>
                    <a:pt x="5" y="29"/>
                    <a:pt x="3" y="26"/>
                    <a:pt x="0" y="21"/>
                  </a:cubicBezTo>
                  <a:cubicBezTo>
                    <a:pt x="14" y="14"/>
                    <a:pt x="27" y="7"/>
                    <a:pt x="41"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4" name="Google Shape;1604;p78"/>
            <p:cNvSpPr/>
            <p:nvPr/>
          </p:nvSpPr>
          <p:spPr>
            <a:xfrm>
              <a:off x="304800" y="1525587"/>
              <a:ext cx="4763" cy="12700"/>
            </a:xfrm>
            <a:custGeom>
              <a:avLst/>
              <a:gdLst/>
              <a:ahLst/>
              <a:cxnLst/>
              <a:rect l="l" t="t" r="r" b="b"/>
              <a:pathLst>
                <a:path w="20" h="47" extrusionOk="0">
                  <a:moveTo>
                    <a:pt x="7" y="0"/>
                  </a:moveTo>
                  <a:cubicBezTo>
                    <a:pt x="12" y="0"/>
                    <a:pt x="15" y="0"/>
                    <a:pt x="19" y="1"/>
                  </a:cubicBezTo>
                  <a:cubicBezTo>
                    <a:pt x="20" y="17"/>
                    <a:pt x="17" y="32"/>
                    <a:pt x="12" y="47"/>
                  </a:cubicBezTo>
                  <a:cubicBezTo>
                    <a:pt x="8" y="46"/>
                    <a:pt x="5" y="45"/>
                    <a:pt x="0" y="44"/>
                  </a:cubicBezTo>
                  <a:cubicBezTo>
                    <a:pt x="2" y="30"/>
                    <a:pt x="5" y="15"/>
                    <a:pt x="7"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5" name="Google Shape;1605;p78"/>
            <p:cNvSpPr/>
            <p:nvPr/>
          </p:nvSpPr>
          <p:spPr>
            <a:xfrm>
              <a:off x="214312" y="1554162"/>
              <a:ext cx="12700" cy="12700"/>
            </a:xfrm>
            <a:custGeom>
              <a:avLst/>
              <a:gdLst/>
              <a:ahLst/>
              <a:cxnLst/>
              <a:rect l="l" t="t" r="r" b="b"/>
              <a:pathLst>
                <a:path w="41" h="44" extrusionOk="0">
                  <a:moveTo>
                    <a:pt x="0" y="10"/>
                  </a:moveTo>
                  <a:cubicBezTo>
                    <a:pt x="3" y="7"/>
                    <a:pt x="5" y="4"/>
                    <a:pt x="8" y="0"/>
                  </a:cubicBezTo>
                  <a:cubicBezTo>
                    <a:pt x="19" y="12"/>
                    <a:pt x="30" y="22"/>
                    <a:pt x="41" y="34"/>
                  </a:cubicBezTo>
                  <a:cubicBezTo>
                    <a:pt x="38" y="37"/>
                    <a:pt x="36" y="40"/>
                    <a:pt x="32" y="44"/>
                  </a:cubicBezTo>
                  <a:cubicBezTo>
                    <a:pt x="21" y="32"/>
                    <a:pt x="11" y="22"/>
                    <a:pt x="0" y="1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6" name="Google Shape;1606;p78"/>
            <p:cNvSpPr/>
            <p:nvPr/>
          </p:nvSpPr>
          <p:spPr>
            <a:xfrm>
              <a:off x="385762" y="1628775"/>
              <a:ext cx="12700" cy="3175"/>
            </a:xfrm>
            <a:custGeom>
              <a:avLst/>
              <a:gdLst/>
              <a:ahLst/>
              <a:cxnLst/>
              <a:rect l="l" t="t" r="r" b="b"/>
              <a:pathLst>
                <a:path w="46" h="12" extrusionOk="0">
                  <a:moveTo>
                    <a:pt x="46" y="0"/>
                  </a:moveTo>
                  <a:cubicBezTo>
                    <a:pt x="46" y="5"/>
                    <a:pt x="46" y="8"/>
                    <a:pt x="46" y="12"/>
                  </a:cubicBezTo>
                  <a:cubicBezTo>
                    <a:pt x="31" y="12"/>
                    <a:pt x="16" y="12"/>
                    <a:pt x="0" y="12"/>
                  </a:cubicBezTo>
                  <a:cubicBezTo>
                    <a:pt x="0" y="8"/>
                    <a:pt x="0" y="5"/>
                    <a:pt x="0" y="0"/>
                  </a:cubicBezTo>
                  <a:cubicBezTo>
                    <a:pt x="16" y="0"/>
                    <a:pt x="30" y="0"/>
                    <a:pt x="46"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07" name="Google Shape;1607;p78"/>
            <p:cNvSpPr/>
            <p:nvPr/>
          </p:nvSpPr>
          <p:spPr>
            <a:xfrm>
              <a:off x="185737" y="1628775"/>
              <a:ext cx="11113" cy="4763"/>
            </a:xfrm>
            <a:custGeom>
              <a:avLst/>
              <a:gdLst/>
              <a:ahLst/>
              <a:cxnLst/>
              <a:rect l="l" t="t" r="r" b="b"/>
              <a:pathLst>
                <a:path w="45" h="14" extrusionOk="0">
                  <a:moveTo>
                    <a:pt x="0" y="13"/>
                  </a:moveTo>
                  <a:cubicBezTo>
                    <a:pt x="0" y="7"/>
                    <a:pt x="0" y="4"/>
                    <a:pt x="0" y="0"/>
                  </a:cubicBezTo>
                  <a:cubicBezTo>
                    <a:pt x="15" y="0"/>
                    <a:pt x="29" y="0"/>
                    <a:pt x="44" y="0"/>
                  </a:cubicBezTo>
                  <a:cubicBezTo>
                    <a:pt x="44" y="2"/>
                    <a:pt x="45" y="3"/>
                    <a:pt x="45" y="5"/>
                  </a:cubicBezTo>
                  <a:cubicBezTo>
                    <a:pt x="45" y="7"/>
                    <a:pt x="45" y="9"/>
                    <a:pt x="45" y="12"/>
                  </a:cubicBezTo>
                  <a:cubicBezTo>
                    <a:pt x="30" y="14"/>
                    <a:pt x="16" y="12"/>
                    <a:pt x="0" y="13"/>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grpSp>
      <p:grpSp>
        <p:nvGrpSpPr>
          <p:cNvPr id="1608" name="Google Shape;1608;p78"/>
          <p:cNvGrpSpPr/>
          <p:nvPr/>
        </p:nvGrpSpPr>
        <p:grpSpPr>
          <a:xfrm>
            <a:off x="5183795" y="3724231"/>
            <a:ext cx="487412" cy="463553"/>
            <a:chOff x="5247156" y="4176319"/>
            <a:chExt cx="450099" cy="428067"/>
          </a:xfrm>
        </p:grpSpPr>
        <p:grpSp>
          <p:nvGrpSpPr>
            <p:cNvPr id="1609" name="Google Shape;1609;p78"/>
            <p:cNvGrpSpPr/>
            <p:nvPr/>
          </p:nvGrpSpPr>
          <p:grpSpPr>
            <a:xfrm>
              <a:off x="5247156" y="4176319"/>
              <a:ext cx="450099" cy="428067"/>
              <a:chOff x="4273550" y="1779588"/>
              <a:chExt cx="227013" cy="215901"/>
            </a:xfrm>
          </p:grpSpPr>
          <p:sp>
            <p:nvSpPr>
              <p:cNvPr id="1610" name="Google Shape;1610;p78"/>
              <p:cNvSpPr/>
              <p:nvPr/>
            </p:nvSpPr>
            <p:spPr>
              <a:xfrm>
                <a:off x="4324350" y="1831976"/>
                <a:ext cx="128588" cy="134938"/>
              </a:xfrm>
              <a:custGeom>
                <a:avLst/>
                <a:gdLst/>
                <a:ahLst/>
                <a:cxnLst/>
                <a:rect l="l" t="t" r="r" b="b"/>
                <a:pathLst>
                  <a:path w="543" h="575" extrusionOk="0">
                    <a:moveTo>
                      <a:pt x="281" y="574"/>
                    </a:moveTo>
                    <a:cubicBezTo>
                      <a:pt x="251" y="574"/>
                      <a:pt x="222" y="575"/>
                      <a:pt x="193" y="574"/>
                    </a:cubicBezTo>
                    <a:cubicBezTo>
                      <a:pt x="172" y="574"/>
                      <a:pt x="166" y="569"/>
                      <a:pt x="162" y="548"/>
                    </a:cubicBezTo>
                    <a:cubicBezTo>
                      <a:pt x="157" y="520"/>
                      <a:pt x="153" y="492"/>
                      <a:pt x="148" y="464"/>
                    </a:cubicBezTo>
                    <a:cubicBezTo>
                      <a:pt x="146" y="457"/>
                      <a:pt x="142" y="449"/>
                      <a:pt x="136" y="445"/>
                    </a:cubicBezTo>
                    <a:cubicBezTo>
                      <a:pt x="24" y="362"/>
                      <a:pt x="0" y="203"/>
                      <a:pt x="92" y="91"/>
                    </a:cubicBezTo>
                    <a:cubicBezTo>
                      <a:pt x="142" y="30"/>
                      <a:pt x="209" y="0"/>
                      <a:pt x="289" y="3"/>
                    </a:cubicBezTo>
                    <a:cubicBezTo>
                      <a:pt x="402" y="9"/>
                      <a:pt x="478" y="67"/>
                      <a:pt x="514" y="173"/>
                    </a:cubicBezTo>
                    <a:cubicBezTo>
                      <a:pt x="543" y="261"/>
                      <a:pt x="523" y="341"/>
                      <a:pt x="462" y="411"/>
                    </a:cubicBezTo>
                    <a:cubicBezTo>
                      <a:pt x="452" y="423"/>
                      <a:pt x="438" y="432"/>
                      <a:pt x="427" y="443"/>
                    </a:cubicBezTo>
                    <a:cubicBezTo>
                      <a:pt x="421" y="449"/>
                      <a:pt x="415" y="458"/>
                      <a:pt x="413" y="466"/>
                    </a:cubicBezTo>
                    <a:cubicBezTo>
                      <a:pt x="408" y="492"/>
                      <a:pt x="404" y="520"/>
                      <a:pt x="400" y="547"/>
                    </a:cubicBezTo>
                    <a:cubicBezTo>
                      <a:pt x="397" y="568"/>
                      <a:pt x="391" y="574"/>
                      <a:pt x="369" y="574"/>
                    </a:cubicBezTo>
                    <a:cubicBezTo>
                      <a:pt x="339" y="575"/>
                      <a:pt x="310" y="574"/>
                      <a:pt x="281" y="574"/>
                    </a:cubicBezTo>
                    <a:close/>
                    <a:moveTo>
                      <a:pt x="208" y="526"/>
                    </a:moveTo>
                    <a:cubicBezTo>
                      <a:pt x="255" y="526"/>
                      <a:pt x="300" y="526"/>
                      <a:pt x="345" y="525"/>
                    </a:cubicBezTo>
                    <a:cubicBezTo>
                      <a:pt x="349" y="525"/>
                      <a:pt x="355" y="518"/>
                      <a:pt x="356" y="513"/>
                    </a:cubicBezTo>
                    <a:cubicBezTo>
                      <a:pt x="361" y="489"/>
                      <a:pt x="363" y="464"/>
                      <a:pt x="368" y="440"/>
                    </a:cubicBezTo>
                    <a:cubicBezTo>
                      <a:pt x="371" y="431"/>
                      <a:pt x="377" y="420"/>
                      <a:pt x="384" y="415"/>
                    </a:cubicBezTo>
                    <a:cubicBezTo>
                      <a:pt x="443" y="374"/>
                      <a:pt x="477" y="320"/>
                      <a:pt x="477" y="248"/>
                    </a:cubicBezTo>
                    <a:cubicBezTo>
                      <a:pt x="477" y="166"/>
                      <a:pt x="438" y="104"/>
                      <a:pt x="364" y="70"/>
                    </a:cubicBezTo>
                    <a:cubicBezTo>
                      <a:pt x="289" y="35"/>
                      <a:pt x="216" y="44"/>
                      <a:pt x="152" y="99"/>
                    </a:cubicBezTo>
                    <a:cubicBezTo>
                      <a:pt x="52" y="186"/>
                      <a:pt x="65" y="336"/>
                      <a:pt x="170" y="409"/>
                    </a:cubicBezTo>
                    <a:cubicBezTo>
                      <a:pt x="187" y="421"/>
                      <a:pt x="194" y="435"/>
                      <a:pt x="196" y="454"/>
                    </a:cubicBezTo>
                    <a:cubicBezTo>
                      <a:pt x="199" y="477"/>
                      <a:pt x="204" y="501"/>
                      <a:pt x="208" y="526"/>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1" name="Google Shape;1611;p78"/>
              <p:cNvSpPr/>
              <p:nvPr/>
            </p:nvSpPr>
            <p:spPr>
              <a:xfrm>
                <a:off x="4364038" y="1984376"/>
                <a:ext cx="52388" cy="11113"/>
              </a:xfrm>
              <a:custGeom>
                <a:avLst/>
                <a:gdLst/>
                <a:ahLst/>
                <a:cxnLst/>
                <a:rect l="l" t="t" r="r" b="b"/>
                <a:pathLst>
                  <a:path w="217" h="49" extrusionOk="0">
                    <a:moveTo>
                      <a:pt x="110" y="1"/>
                    </a:moveTo>
                    <a:cubicBezTo>
                      <a:pt x="136" y="1"/>
                      <a:pt x="162" y="1"/>
                      <a:pt x="188" y="1"/>
                    </a:cubicBezTo>
                    <a:cubicBezTo>
                      <a:pt x="206" y="1"/>
                      <a:pt x="216" y="9"/>
                      <a:pt x="217" y="24"/>
                    </a:cubicBezTo>
                    <a:cubicBezTo>
                      <a:pt x="217" y="39"/>
                      <a:pt x="206" y="49"/>
                      <a:pt x="187" y="49"/>
                    </a:cubicBezTo>
                    <a:cubicBezTo>
                      <a:pt x="135" y="49"/>
                      <a:pt x="82" y="49"/>
                      <a:pt x="30" y="49"/>
                    </a:cubicBezTo>
                    <a:cubicBezTo>
                      <a:pt x="12" y="49"/>
                      <a:pt x="1" y="39"/>
                      <a:pt x="1" y="25"/>
                    </a:cubicBezTo>
                    <a:cubicBezTo>
                      <a:pt x="0" y="10"/>
                      <a:pt x="11" y="1"/>
                      <a:pt x="30" y="1"/>
                    </a:cubicBezTo>
                    <a:cubicBezTo>
                      <a:pt x="57" y="0"/>
                      <a:pt x="84" y="1"/>
                      <a:pt x="110" y="1"/>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2" name="Google Shape;1612;p78"/>
              <p:cNvSpPr/>
              <p:nvPr/>
            </p:nvSpPr>
            <p:spPr>
              <a:xfrm>
                <a:off x="4364038" y="1970088"/>
                <a:ext cx="52388" cy="11113"/>
              </a:xfrm>
              <a:custGeom>
                <a:avLst/>
                <a:gdLst/>
                <a:ahLst/>
                <a:cxnLst/>
                <a:rect l="l" t="t" r="r" b="b"/>
                <a:pathLst>
                  <a:path w="217" h="48" extrusionOk="0">
                    <a:moveTo>
                      <a:pt x="108" y="47"/>
                    </a:moveTo>
                    <a:cubicBezTo>
                      <a:pt x="82" y="47"/>
                      <a:pt x="56" y="47"/>
                      <a:pt x="30" y="47"/>
                    </a:cubicBezTo>
                    <a:cubicBezTo>
                      <a:pt x="12" y="47"/>
                      <a:pt x="1" y="38"/>
                      <a:pt x="1" y="25"/>
                    </a:cubicBezTo>
                    <a:cubicBezTo>
                      <a:pt x="0" y="10"/>
                      <a:pt x="11" y="0"/>
                      <a:pt x="30" y="0"/>
                    </a:cubicBezTo>
                    <a:cubicBezTo>
                      <a:pt x="83" y="0"/>
                      <a:pt x="135" y="0"/>
                      <a:pt x="188" y="0"/>
                    </a:cubicBezTo>
                    <a:cubicBezTo>
                      <a:pt x="206" y="0"/>
                      <a:pt x="217" y="10"/>
                      <a:pt x="217" y="24"/>
                    </a:cubicBezTo>
                    <a:cubicBezTo>
                      <a:pt x="216" y="38"/>
                      <a:pt x="206" y="47"/>
                      <a:pt x="188" y="47"/>
                    </a:cubicBezTo>
                    <a:cubicBezTo>
                      <a:pt x="161" y="48"/>
                      <a:pt x="135" y="47"/>
                      <a:pt x="108" y="47"/>
                    </a:cubicBezTo>
                    <a:cubicBezTo>
                      <a:pt x="108" y="47"/>
                      <a:pt x="108" y="47"/>
                      <a:pt x="108" y="47"/>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3" name="Google Shape;1613;p78"/>
              <p:cNvSpPr/>
              <p:nvPr/>
            </p:nvSpPr>
            <p:spPr>
              <a:xfrm>
                <a:off x="4289425" y="1920876"/>
                <a:ext cx="44450" cy="31750"/>
              </a:xfrm>
              <a:custGeom>
                <a:avLst/>
                <a:gdLst/>
                <a:ahLst/>
                <a:cxnLst/>
                <a:rect l="l" t="t" r="r" b="b"/>
                <a:pathLst>
                  <a:path w="190" h="130" extrusionOk="0">
                    <a:moveTo>
                      <a:pt x="170" y="0"/>
                    </a:moveTo>
                    <a:cubicBezTo>
                      <a:pt x="177" y="12"/>
                      <a:pt x="183" y="22"/>
                      <a:pt x="190" y="33"/>
                    </a:cubicBezTo>
                    <a:cubicBezTo>
                      <a:pt x="158" y="52"/>
                      <a:pt x="127" y="70"/>
                      <a:pt x="96" y="88"/>
                    </a:cubicBezTo>
                    <a:cubicBezTo>
                      <a:pt x="74" y="100"/>
                      <a:pt x="53" y="112"/>
                      <a:pt x="32" y="124"/>
                    </a:cubicBezTo>
                    <a:cubicBezTo>
                      <a:pt x="21" y="130"/>
                      <a:pt x="11" y="127"/>
                      <a:pt x="6" y="117"/>
                    </a:cubicBezTo>
                    <a:cubicBezTo>
                      <a:pt x="0" y="108"/>
                      <a:pt x="2" y="97"/>
                      <a:pt x="12" y="91"/>
                    </a:cubicBezTo>
                    <a:cubicBezTo>
                      <a:pt x="64" y="61"/>
                      <a:pt x="117" y="31"/>
                      <a:pt x="170" y="0"/>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4" name="Google Shape;1614;p78"/>
              <p:cNvSpPr/>
              <p:nvPr/>
            </p:nvSpPr>
            <p:spPr>
              <a:xfrm>
                <a:off x="4273550" y="1887538"/>
                <a:ext cx="47625" cy="9525"/>
              </a:xfrm>
              <a:custGeom>
                <a:avLst/>
                <a:gdLst/>
                <a:ahLst/>
                <a:cxnLst/>
                <a:rect l="l" t="t" r="r" b="b"/>
                <a:pathLst>
                  <a:path w="201" h="40" extrusionOk="0">
                    <a:moveTo>
                      <a:pt x="201" y="1"/>
                    </a:moveTo>
                    <a:cubicBezTo>
                      <a:pt x="201" y="14"/>
                      <a:pt x="201" y="25"/>
                      <a:pt x="201" y="38"/>
                    </a:cubicBezTo>
                    <a:cubicBezTo>
                      <a:pt x="198" y="38"/>
                      <a:pt x="195" y="40"/>
                      <a:pt x="192" y="40"/>
                    </a:cubicBezTo>
                    <a:cubicBezTo>
                      <a:pt x="139" y="40"/>
                      <a:pt x="86" y="40"/>
                      <a:pt x="33" y="39"/>
                    </a:cubicBezTo>
                    <a:cubicBezTo>
                      <a:pt x="25" y="39"/>
                      <a:pt x="14" y="34"/>
                      <a:pt x="9" y="28"/>
                    </a:cubicBezTo>
                    <a:cubicBezTo>
                      <a:pt x="0" y="15"/>
                      <a:pt x="12" y="0"/>
                      <a:pt x="30" y="0"/>
                    </a:cubicBezTo>
                    <a:cubicBezTo>
                      <a:pt x="73" y="0"/>
                      <a:pt x="116" y="0"/>
                      <a:pt x="159" y="1"/>
                    </a:cubicBezTo>
                    <a:cubicBezTo>
                      <a:pt x="173" y="1"/>
                      <a:pt x="186" y="1"/>
                      <a:pt x="201" y="1"/>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5" name="Google Shape;1615;p78"/>
              <p:cNvSpPr/>
              <p:nvPr/>
            </p:nvSpPr>
            <p:spPr>
              <a:xfrm>
                <a:off x="4289425" y="1833563"/>
                <a:ext cx="41275" cy="28575"/>
              </a:xfrm>
              <a:custGeom>
                <a:avLst/>
                <a:gdLst/>
                <a:ahLst/>
                <a:cxnLst/>
                <a:rect l="l" t="t" r="r" b="b"/>
                <a:pathLst>
                  <a:path w="177" h="124" extrusionOk="0">
                    <a:moveTo>
                      <a:pt x="177" y="89"/>
                    </a:moveTo>
                    <a:cubicBezTo>
                      <a:pt x="171" y="101"/>
                      <a:pt x="166" y="112"/>
                      <a:pt x="159" y="124"/>
                    </a:cubicBezTo>
                    <a:cubicBezTo>
                      <a:pt x="119" y="100"/>
                      <a:pt x="80" y="78"/>
                      <a:pt x="41" y="56"/>
                    </a:cubicBezTo>
                    <a:cubicBezTo>
                      <a:pt x="32" y="50"/>
                      <a:pt x="23" y="45"/>
                      <a:pt x="14" y="39"/>
                    </a:cubicBezTo>
                    <a:cubicBezTo>
                      <a:pt x="4" y="34"/>
                      <a:pt x="0" y="25"/>
                      <a:pt x="5" y="14"/>
                    </a:cubicBezTo>
                    <a:cubicBezTo>
                      <a:pt x="10" y="3"/>
                      <a:pt x="21" y="0"/>
                      <a:pt x="32" y="6"/>
                    </a:cubicBezTo>
                    <a:cubicBezTo>
                      <a:pt x="51" y="16"/>
                      <a:pt x="70" y="27"/>
                      <a:pt x="89" y="38"/>
                    </a:cubicBezTo>
                    <a:cubicBezTo>
                      <a:pt x="118" y="55"/>
                      <a:pt x="146" y="71"/>
                      <a:pt x="177" y="89"/>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6" name="Google Shape;1616;p78"/>
              <p:cNvSpPr/>
              <p:nvPr/>
            </p:nvSpPr>
            <p:spPr>
              <a:xfrm>
                <a:off x="4445000" y="1924051"/>
                <a:ext cx="41275" cy="28575"/>
              </a:xfrm>
              <a:custGeom>
                <a:avLst/>
                <a:gdLst/>
                <a:ahLst/>
                <a:cxnLst/>
                <a:rect l="l" t="t" r="r" b="b"/>
                <a:pathLst>
                  <a:path w="176" h="122" extrusionOk="0">
                    <a:moveTo>
                      <a:pt x="0" y="33"/>
                    </a:moveTo>
                    <a:cubicBezTo>
                      <a:pt x="7" y="21"/>
                      <a:pt x="14" y="11"/>
                      <a:pt x="21" y="0"/>
                    </a:cubicBezTo>
                    <a:cubicBezTo>
                      <a:pt x="56" y="21"/>
                      <a:pt x="91" y="40"/>
                      <a:pt x="125" y="60"/>
                    </a:cubicBezTo>
                    <a:cubicBezTo>
                      <a:pt x="138" y="68"/>
                      <a:pt x="151" y="74"/>
                      <a:pt x="163" y="82"/>
                    </a:cubicBezTo>
                    <a:cubicBezTo>
                      <a:pt x="173" y="89"/>
                      <a:pt x="176" y="99"/>
                      <a:pt x="170" y="110"/>
                    </a:cubicBezTo>
                    <a:cubicBezTo>
                      <a:pt x="164" y="120"/>
                      <a:pt x="154" y="122"/>
                      <a:pt x="144" y="116"/>
                    </a:cubicBezTo>
                    <a:cubicBezTo>
                      <a:pt x="96" y="89"/>
                      <a:pt x="49" y="61"/>
                      <a:pt x="0" y="33"/>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7" name="Google Shape;1617;p78"/>
              <p:cNvSpPr/>
              <p:nvPr/>
            </p:nvSpPr>
            <p:spPr>
              <a:xfrm>
                <a:off x="4459288" y="1889126"/>
                <a:ext cx="41275" cy="7938"/>
              </a:xfrm>
              <a:custGeom>
                <a:avLst/>
                <a:gdLst/>
                <a:ahLst/>
                <a:cxnLst/>
                <a:rect l="l" t="t" r="r" b="b"/>
                <a:pathLst>
                  <a:path w="175" h="39" extrusionOk="0">
                    <a:moveTo>
                      <a:pt x="0" y="39"/>
                    </a:moveTo>
                    <a:cubicBezTo>
                      <a:pt x="0" y="24"/>
                      <a:pt x="0" y="13"/>
                      <a:pt x="0" y="0"/>
                    </a:cubicBezTo>
                    <a:cubicBezTo>
                      <a:pt x="7" y="0"/>
                      <a:pt x="14" y="0"/>
                      <a:pt x="20" y="0"/>
                    </a:cubicBezTo>
                    <a:cubicBezTo>
                      <a:pt x="61" y="0"/>
                      <a:pt x="103" y="0"/>
                      <a:pt x="144" y="0"/>
                    </a:cubicBezTo>
                    <a:cubicBezTo>
                      <a:pt x="147" y="0"/>
                      <a:pt x="151" y="0"/>
                      <a:pt x="154" y="0"/>
                    </a:cubicBezTo>
                    <a:cubicBezTo>
                      <a:pt x="167" y="1"/>
                      <a:pt x="174" y="8"/>
                      <a:pt x="174" y="20"/>
                    </a:cubicBezTo>
                    <a:cubicBezTo>
                      <a:pt x="175" y="33"/>
                      <a:pt x="166" y="39"/>
                      <a:pt x="154" y="39"/>
                    </a:cubicBezTo>
                    <a:cubicBezTo>
                      <a:pt x="116" y="39"/>
                      <a:pt x="78" y="39"/>
                      <a:pt x="40" y="39"/>
                    </a:cubicBezTo>
                    <a:cubicBezTo>
                      <a:pt x="27" y="39"/>
                      <a:pt x="13" y="39"/>
                      <a:pt x="0" y="39"/>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8" name="Google Shape;1618;p78"/>
              <p:cNvSpPr/>
              <p:nvPr/>
            </p:nvSpPr>
            <p:spPr>
              <a:xfrm>
                <a:off x="4329113" y="1793876"/>
                <a:ext cx="26988" cy="39688"/>
              </a:xfrm>
              <a:custGeom>
                <a:avLst/>
                <a:gdLst/>
                <a:ahLst/>
                <a:cxnLst/>
                <a:rect l="l" t="t" r="r" b="b"/>
                <a:pathLst>
                  <a:path w="117" h="172" extrusionOk="0">
                    <a:moveTo>
                      <a:pt x="117" y="151"/>
                    </a:moveTo>
                    <a:cubicBezTo>
                      <a:pt x="106" y="158"/>
                      <a:pt x="97" y="164"/>
                      <a:pt x="85" y="172"/>
                    </a:cubicBezTo>
                    <a:cubicBezTo>
                      <a:pt x="77" y="157"/>
                      <a:pt x="68" y="143"/>
                      <a:pt x="59" y="128"/>
                    </a:cubicBezTo>
                    <a:cubicBezTo>
                      <a:pt x="42" y="98"/>
                      <a:pt x="24" y="67"/>
                      <a:pt x="7" y="36"/>
                    </a:cubicBezTo>
                    <a:cubicBezTo>
                      <a:pt x="0" y="22"/>
                      <a:pt x="2" y="10"/>
                      <a:pt x="13" y="5"/>
                    </a:cubicBezTo>
                    <a:cubicBezTo>
                      <a:pt x="26" y="0"/>
                      <a:pt x="34" y="6"/>
                      <a:pt x="41" y="18"/>
                    </a:cubicBezTo>
                    <a:cubicBezTo>
                      <a:pt x="66" y="61"/>
                      <a:pt x="91" y="105"/>
                      <a:pt x="117" y="151"/>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19" name="Google Shape;1619;p78"/>
              <p:cNvSpPr/>
              <p:nvPr/>
            </p:nvSpPr>
            <p:spPr>
              <a:xfrm>
                <a:off x="4383088" y="1779588"/>
                <a:ext cx="9525" cy="41275"/>
              </a:xfrm>
              <a:custGeom>
                <a:avLst/>
                <a:gdLst/>
                <a:ahLst/>
                <a:cxnLst/>
                <a:rect l="l" t="t" r="r" b="b"/>
                <a:pathLst>
                  <a:path w="40" h="171" extrusionOk="0">
                    <a:moveTo>
                      <a:pt x="40" y="171"/>
                    </a:moveTo>
                    <a:cubicBezTo>
                      <a:pt x="25" y="171"/>
                      <a:pt x="14" y="171"/>
                      <a:pt x="1" y="171"/>
                    </a:cubicBezTo>
                    <a:cubicBezTo>
                      <a:pt x="1" y="153"/>
                      <a:pt x="1" y="136"/>
                      <a:pt x="1" y="119"/>
                    </a:cubicBezTo>
                    <a:cubicBezTo>
                      <a:pt x="1" y="88"/>
                      <a:pt x="0" y="57"/>
                      <a:pt x="0" y="25"/>
                    </a:cubicBezTo>
                    <a:cubicBezTo>
                      <a:pt x="1" y="9"/>
                      <a:pt x="8" y="1"/>
                      <a:pt x="20" y="0"/>
                    </a:cubicBezTo>
                    <a:cubicBezTo>
                      <a:pt x="33" y="0"/>
                      <a:pt x="40" y="8"/>
                      <a:pt x="40" y="25"/>
                    </a:cubicBezTo>
                    <a:cubicBezTo>
                      <a:pt x="40" y="72"/>
                      <a:pt x="40" y="120"/>
                      <a:pt x="40" y="171"/>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20" name="Google Shape;1620;p78"/>
              <p:cNvSpPr/>
              <p:nvPr/>
            </p:nvSpPr>
            <p:spPr>
              <a:xfrm>
                <a:off x="4448175" y="1833563"/>
                <a:ext cx="39688" cy="26988"/>
              </a:xfrm>
              <a:custGeom>
                <a:avLst/>
                <a:gdLst/>
                <a:ahLst/>
                <a:cxnLst/>
                <a:rect l="l" t="t" r="r" b="b"/>
                <a:pathLst>
                  <a:path w="164" h="115" extrusionOk="0">
                    <a:moveTo>
                      <a:pt x="19" y="115"/>
                    </a:moveTo>
                    <a:cubicBezTo>
                      <a:pt x="13" y="103"/>
                      <a:pt x="7" y="93"/>
                      <a:pt x="0" y="81"/>
                    </a:cubicBezTo>
                    <a:cubicBezTo>
                      <a:pt x="17" y="71"/>
                      <a:pt x="33" y="62"/>
                      <a:pt x="50" y="52"/>
                    </a:cubicBezTo>
                    <a:cubicBezTo>
                      <a:pt x="75" y="38"/>
                      <a:pt x="100" y="23"/>
                      <a:pt x="126" y="9"/>
                    </a:cubicBezTo>
                    <a:cubicBezTo>
                      <a:pt x="141" y="0"/>
                      <a:pt x="153" y="3"/>
                      <a:pt x="158" y="14"/>
                    </a:cubicBezTo>
                    <a:cubicBezTo>
                      <a:pt x="164" y="25"/>
                      <a:pt x="159" y="34"/>
                      <a:pt x="145" y="43"/>
                    </a:cubicBezTo>
                    <a:cubicBezTo>
                      <a:pt x="103" y="66"/>
                      <a:pt x="62" y="90"/>
                      <a:pt x="19" y="115"/>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21" name="Google Shape;1621;p78"/>
              <p:cNvSpPr/>
              <p:nvPr/>
            </p:nvSpPr>
            <p:spPr>
              <a:xfrm>
                <a:off x="4421188" y="1793876"/>
                <a:ext cx="26988" cy="38100"/>
              </a:xfrm>
              <a:custGeom>
                <a:avLst/>
                <a:gdLst/>
                <a:ahLst/>
                <a:cxnLst/>
                <a:rect l="l" t="t" r="r" b="b"/>
                <a:pathLst>
                  <a:path w="114" h="162" extrusionOk="0">
                    <a:moveTo>
                      <a:pt x="0" y="143"/>
                    </a:moveTo>
                    <a:cubicBezTo>
                      <a:pt x="25" y="100"/>
                      <a:pt x="49" y="58"/>
                      <a:pt x="73" y="17"/>
                    </a:cubicBezTo>
                    <a:cubicBezTo>
                      <a:pt x="81" y="4"/>
                      <a:pt x="92" y="0"/>
                      <a:pt x="103" y="7"/>
                    </a:cubicBezTo>
                    <a:cubicBezTo>
                      <a:pt x="114" y="15"/>
                      <a:pt x="113" y="26"/>
                      <a:pt x="107" y="37"/>
                    </a:cubicBezTo>
                    <a:cubicBezTo>
                      <a:pt x="83" y="78"/>
                      <a:pt x="59" y="119"/>
                      <a:pt x="34" y="162"/>
                    </a:cubicBezTo>
                    <a:cubicBezTo>
                      <a:pt x="23" y="156"/>
                      <a:pt x="13" y="150"/>
                      <a:pt x="0" y="143"/>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grpSp>
        <p:grpSp>
          <p:nvGrpSpPr>
            <p:cNvPr id="1622" name="Google Shape;1622;p78"/>
            <p:cNvGrpSpPr/>
            <p:nvPr/>
          </p:nvGrpSpPr>
          <p:grpSpPr>
            <a:xfrm>
              <a:off x="5401112" y="4313193"/>
              <a:ext cx="136431" cy="136768"/>
              <a:chOff x="9398000" y="611188"/>
              <a:chExt cx="642938" cy="644525"/>
            </a:xfrm>
          </p:grpSpPr>
          <p:sp>
            <p:nvSpPr>
              <p:cNvPr id="1623" name="Google Shape;1623;p78"/>
              <p:cNvSpPr/>
              <p:nvPr/>
            </p:nvSpPr>
            <p:spPr>
              <a:xfrm>
                <a:off x="9598025" y="741363"/>
                <a:ext cx="236538" cy="374650"/>
              </a:xfrm>
              <a:custGeom>
                <a:avLst/>
                <a:gdLst/>
                <a:ahLst/>
                <a:cxnLst/>
                <a:rect l="l" t="t" r="r" b="b"/>
                <a:pathLst>
                  <a:path w="71" h="112" extrusionOk="0">
                    <a:moveTo>
                      <a:pt x="41" y="45"/>
                    </a:moveTo>
                    <a:cubicBezTo>
                      <a:pt x="41" y="20"/>
                      <a:pt x="41" y="20"/>
                      <a:pt x="41" y="20"/>
                    </a:cubicBezTo>
                    <a:cubicBezTo>
                      <a:pt x="46" y="22"/>
                      <a:pt x="49" y="25"/>
                      <a:pt x="50" y="30"/>
                    </a:cubicBezTo>
                    <a:cubicBezTo>
                      <a:pt x="68" y="28"/>
                      <a:pt x="68" y="28"/>
                      <a:pt x="68" y="28"/>
                    </a:cubicBezTo>
                    <a:cubicBezTo>
                      <a:pt x="67" y="22"/>
                      <a:pt x="64" y="17"/>
                      <a:pt x="60" y="13"/>
                    </a:cubicBezTo>
                    <a:cubicBezTo>
                      <a:pt x="55" y="10"/>
                      <a:pt x="49" y="7"/>
                      <a:pt x="41" y="7"/>
                    </a:cubicBezTo>
                    <a:cubicBezTo>
                      <a:pt x="41" y="0"/>
                      <a:pt x="41" y="0"/>
                      <a:pt x="41" y="0"/>
                    </a:cubicBezTo>
                    <a:cubicBezTo>
                      <a:pt x="31" y="0"/>
                      <a:pt x="31" y="0"/>
                      <a:pt x="31" y="0"/>
                    </a:cubicBezTo>
                    <a:cubicBezTo>
                      <a:pt x="31" y="7"/>
                      <a:pt x="31" y="7"/>
                      <a:pt x="31" y="7"/>
                    </a:cubicBezTo>
                    <a:cubicBezTo>
                      <a:pt x="22" y="7"/>
                      <a:pt x="16" y="10"/>
                      <a:pt x="11" y="15"/>
                    </a:cubicBezTo>
                    <a:cubicBezTo>
                      <a:pt x="6" y="19"/>
                      <a:pt x="3" y="25"/>
                      <a:pt x="3" y="32"/>
                    </a:cubicBezTo>
                    <a:cubicBezTo>
                      <a:pt x="3" y="39"/>
                      <a:pt x="5" y="44"/>
                      <a:pt x="10" y="49"/>
                    </a:cubicBezTo>
                    <a:cubicBezTo>
                      <a:pt x="14" y="54"/>
                      <a:pt x="21" y="57"/>
                      <a:pt x="31" y="60"/>
                    </a:cubicBezTo>
                    <a:cubicBezTo>
                      <a:pt x="31" y="86"/>
                      <a:pt x="31" y="86"/>
                      <a:pt x="31" y="86"/>
                    </a:cubicBezTo>
                    <a:cubicBezTo>
                      <a:pt x="28" y="85"/>
                      <a:pt x="26" y="83"/>
                      <a:pt x="24" y="81"/>
                    </a:cubicBezTo>
                    <a:cubicBezTo>
                      <a:pt x="21" y="78"/>
                      <a:pt x="20" y="75"/>
                      <a:pt x="19" y="72"/>
                    </a:cubicBezTo>
                    <a:cubicBezTo>
                      <a:pt x="0" y="74"/>
                      <a:pt x="0" y="74"/>
                      <a:pt x="0" y="74"/>
                    </a:cubicBezTo>
                    <a:cubicBezTo>
                      <a:pt x="2" y="82"/>
                      <a:pt x="5" y="88"/>
                      <a:pt x="10" y="93"/>
                    </a:cubicBezTo>
                    <a:cubicBezTo>
                      <a:pt x="16" y="97"/>
                      <a:pt x="22" y="100"/>
                      <a:pt x="31" y="101"/>
                    </a:cubicBezTo>
                    <a:cubicBezTo>
                      <a:pt x="31" y="112"/>
                      <a:pt x="31" y="112"/>
                      <a:pt x="31" y="112"/>
                    </a:cubicBezTo>
                    <a:cubicBezTo>
                      <a:pt x="41" y="112"/>
                      <a:pt x="41" y="112"/>
                      <a:pt x="41" y="112"/>
                    </a:cubicBezTo>
                    <a:cubicBezTo>
                      <a:pt x="41" y="100"/>
                      <a:pt x="41" y="100"/>
                      <a:pt x="41" y="100"/>
                    </a:cubicBezTo>
                    <a:cubicBezTo>
                      <a:pt x="51" y="99"/>
                      <a:pt x="58" y="96"/>
                      <a:pt x="63" y="91"/>
                    </a:cubicBezTo>
                    <a:cubicBezTo>
                      <a:pt x="69" y="86"/>
                      <a:pt x="71" y="79"/>
                      <a:pt x="71" y="72"/>
                    </a:cubicBezTo>
                    <a:cubicBezTo>
                      <a:pt x="71" y="65"/>
                      <a:pt x="69" y="60"/>
                      <a:pt x="65" y="55"/>
                    </a:cubicBezTo>
                    <a:cubicBezTo>
                      <a:pt x="61" y="51"/>
                      <a:pt x="53" y="47"/>
                      <a:pt x="41" y="45"/>
                    </a:cubicBezTo>
                    <a:close/>
                    <a:moveTo>
                      <a:pt x="31" y="42"/>
                    </a:moveTo>
                    <a:cubicBezTo>
                      <a:pt x="28" y="41"/>
                      <a:pt x="25" y="39"/>
                      <a:pt x="24" y="37"/>
                    </a:cubicBezTo>
                    <a:cubicBezTo>
                      <a:pt x="22" y="35"/>
                      <a:pt x="21" y="33"/>
                      <a:pt x="21" y="31"/>
                    </a:cubicBezTo>
                    <a:cubicBezTo>
                      <a:pt x="21" y="29"/>
                      <a:pt x="22" y="26"/>
                      <a:pt x="24" y="24"/>
                    </a:cubicBezTo>
                    <a:cubicBezTo>
                      <a:pt x="26" y="22"/>
                      <a:pt x="28" y="21"/>
                      <a:pt x="31" y="20"/>
                    </a:cubicBezTo>
                    <a:lnTo>
                      <a:pt x="31" y="42"/>
                    </a:lnTo>
                    <a:close/>
                    <a:moveTo>
                      <a:pt x="50" y="82"/>
                    </a:moveTo>
                    <a:cubicBezTo>
                      <a:pt x="48" y="85"/>
                      <a:pt x="45" y="86"/>
                      <a:pt x="41" y="87"/>
                    </a:cubicBezTo>
                    <a:cubicBezTo>
                      <a:pt x="41" y="62"/>
                      <a:pt x="41" y="62"/>
                      <a:pt x="41" y="62"/>
                    </a:cubicBezTo>
                    <a:cubicBezTo>
                      <a:pt x="46" y="63"/>
                      <a:pt x="49" y="65"/>
                      <a:pt x="51" y="67"/>
                    </a:cubicBezTo>
                    <a:cubicBezTo>
                      <a:pt x="52" y="69"/>
                      <a:pt x="53" y="71"/>
                      <a:pt x="53" y="74"/>
                    </a:cubicBezTo>
                    <a:cubicBezTo>
                      <a:pt x="53" y="77"/>
                      <a:pt x="52" y="80"/>
                      <a:pt x="50" y="82"/>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sp>
            <p:nvSpPr>
              <p:cNvPr id="1624" name="Google Shape;1624;p78"/>
              <p:cNvSpPr/>
              <p:nvPr/>
            </p:nvSpPr>
            <p:spPr>
              <a:xfrm>
                <a:off x="9398000" y="611188"/>
                <a:ext cx="642938" cy="644525"/>
              </a:xfrm>
              <a:custGeom>
                <a:avLst/>
                <a:gdLst/>
                <a:ahLst/>
                <a:cxnLst/>
                <a:rect l="l" t="t" r="r" b="b"/>
                <a:pathLst>
                  <a:path w="193" h="193" extrusionOk="0">
                    <a:moveTo>
                      <a:pt x="97" y="0"/>
                    </a:moveTo>
                    <a:cubicBezTo>
                      <a:pt x="43" y="0"/>
                      <a:pt x="0" y="44"/>
                      <a:pt x="0" y="97"/>
                    </a:cubicBezTo>
                    <a:cubicBezTo>
                      <a:pt x="0" y="150"/>
                      <a:pt x="43" y="193"/>
                      <a:pt x="97" y="193"/>
                    </a:cubicBezTo>
                    <a:cubicBezTo>
                      <a:pt x="150" y="193"/>
                      <a:pt x="193" y="150"/>
                      <a:pt x="193" y="97"/>
                    </a:cubicBezTo>
                    <a:cubicBezTo>
                      <a:pt x="193" y="44"/>
                      <a:pt x="150" y="0"/>
                      <a:pt x="97" y="0"/>
                    </a:cubicBezTo>
                    <a:close/>
                    <a:moveTo>
                      <a:pt x="97" y="182"/>
                    </a:moveTo>
                    <a:cubicBezTo>
                      <a:pt x="50" y="182"/>
                      <a:pt x="11" y="144"/>
                      <a:pt x="11" y="97"/>
                    </a:cubicBezTo>
                    <a:cubicBezTo>
                      <a:pt x="11" y="50"/>
                      <a:pt x="50" y="12"/>
                      <a:pt x="97" y="12"/>
                    </a:cubicBezTo>
                    <a:cubicBezTo>
                      <a:pt x="143" y="12"/>
                      <a:pt x="182" y="50"/>
                      <a:pt x="182" y="97"/>
                    </a:cubicBezTo>
                    <a:cubicBezTo>
                      <a:pt x="182" y="144"/>
                      <a:pt x="143" y="182"/>
                      <a:pt x="97" y="182"/>
                    </a:cubicBezTo>
                    <a:close/>
                  </a:path>
                </a:pathLst>
              </a:custGeom>
              <a:solidFill>
                <a:srgbClr val="380E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394B5D"/>
                  </a:solidFill>
                  <a:latin typeface="Arial"/>
                  <a:ea typeface="Arial"/>
                  <a:cs typeface="Arial"/>
                  <a:sym typeface="Arial"/>
                </a:endParaRPr>
              </a:p>
            </p:txBody>
          </p:sp>
        </p:grpSp>
      </p:grpSp>
      <p:grpSp>
        <p:nvGrpSpPr>
          <p:cNvPr id="1625" name="Google Shape;1625;p78"/>
          <p:cNvGrpSpPr/>
          <p:nvPr/>
        </p:nvGrpSpPr>
        <p:grpSpPr>
          <a:xfrm>
            <a:off x="516197" y="1135163"/>
            <a:ext cx="3670876" cy="3206474"/>
            <a:chOff x="516197" y="1135163"/>
            <a:chExt cx="3670876" cy="3206474"/>
          </a:xfrm>
        </p:grpSpPr>
        <p:sp>
          <p:nvSpPr>
            <p:cNvPr id="1626" name="Google Shape;1626;p78"/>
            <p:cNvSpPr txBox="1"/>
            <p:nvPr/>
          </p:nvSpPr>
          <p:spPr>
            <a:xfrm>
              <a:off x="585964" y="4022616"/>
              <a:ext cx="926400" cy="21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6E49CC"/>
                  </a:solidFill>
                  <a:latin typeface="Source Sans Pro"/>
                  <a:ea typeface="Source Sans Pro"/>
                  <a:cs typeface="Source Sans Pro"/>
                  <a:sym typeface="Source Sans Pro"/>
                </a:rPr>
                <a:t>Security</a:t>
              </a:r>
              <a:endParaRPr sz="1400" b="1" i="0" u="none" strike="noStrike" cap="none">
                <a:solidFill>
                  <a:srgbClr val="6E49CC"/>
                </a:solidFill>
                <a:latin typeface="Source Sans Pro"/>
                <a:ea typeface="Source Sans Pro"/>
                <a:cs typeface="Source Sans Pro"/>
                <a:sym typeface="Source Sans Pro"/>
              </a:endParaRPr>
            </a:p>
          </p:txBody>
        </p:sp>
        <p:sp>
          <p:nvSpPr>
            <p:cNvPr id="1627" name="Google Shape;1627;p78"/>
            <p:cNvSpPr txBox="1"/>
            <p:nvPr/>
          </p:nvSpPr>
          <p:spPr>
            <a:xfrm>
              <a:off x="2969051" y="1408996"/>
              <a:ext cx="1037100" cy="21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6E49CC"/>
                  </a:solidFill>
                  <a:latin typeface="Source Sans Pro"/>
                  <a:ea typeface="Source Sans Pro"/>
                  <a:cs typeface="Source Sans Pro"/>
                  <a:sym typeface="Source Sans Pro"/>
                </a:rPr>
                <a:t>Developers</a:t>
              </a:r>
              <a:endParaRPr sz="1400" b="1" i="0" u="none" strike="noStrike" cap="none">
                <a:solidFill>
                  <a:srgbClr val="6E49CC"/>
                </a:solidFill>
                <a:latin typeface="Source Sans Pro"/>
                <a:ea typeface="Source Sans Pro"/>
                <a:cs typeface="Source Sans Pro"/>
                <a:sym typeface="Source Sans Pro"/>
              </a:endParaRPr>
            </a:p>
          </p:txBody>
        </p:sp>
        <p:sp>
          <p:nvSpPr>
            <p:cNvPr id="1628" name="Google Shape;1628;p78"/>
            <p:cNvSpPr txBox="1"/>
            <p:nvPr/>
          </p:nvSpPr>
          <p:spPr>
            <a:xfrm>
              <a:off x="3185419" y="3910837"/>
              <a:ext cx="952500" cy="430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6E49CC"/>
                  </a:solidFill>
                  <a:latin typeface="Source Sans Pro"/>
                  <a:ea typeface="Source Sans Pro"/>
                  <a:cs typeface="Source Sans Pro"/>
                  <a:sym typeface="Source Sans Pro"/>
                </a:rPr>
                <a:t>Operations</a:t>
              </a:r>
              <a:endParaRPr sz="1400" b="1" i="0" u="none" strike="noStrike" cap="none">
                <a:solidFill>
                  <a:srgbClr val="6E49CC"/>
                </a:solidFill>
                <a:latin typeface="Source Sans Pro"/>
                <a:ea typeface="Source Sans Pro"/>
                <a:cs typeface="Source Sans Pro"/>
                <a:sym typeface="Source Sans Pro"/>
              </a:endParaRPr>
            </a:p>
          </p:txBody>
        </p:sp>
        <p:grpSp>
          <p:nvGrpSpPr>
            <p:cNvPr id="1629" name="Google Shape;1629;p78"/>
            <p:cNvGrpSpPr/>
            <p:nvPr/>
          </p:nvGrpSpPr>
          <p:grpSpPr>
            <a:xfrm>
              <a:off x="1606264" y="2267960"/>
              <a:ext cx="1510405" cy="1706105"/>
              <a:chOff x="2194560" y="2680137"/>
              <a:chExt cx="1338300" cy="1511700"/>
            </a:xfrm>
          </p:grpSpPr>
          <p:pic>
            <p:nvPicPr>
              <p:cNvPr id="1630" name="Google Shape;1630;p78" descr="Image result for binary image"/>
              <p:cNvPicPr preferRelativeResize="0"/>
              <p:nvPr/>
            </p:nvPicPr>
            <p:blipFill rotWithShape="1">
              <a:blip r:embed="rId3">
                <a:alphaModFix/>
              </a:blip>
              <a:srcRect r="88220" b="72161"/>
              <a:stretch/>
            </p:blipFill>
            <p:spPr>
              <a:xfrm>
                <a:off x="2301018" y="2845164"/>
                <a:ext cx="361706" cy="1236965"/>
              </a:xfrm>
              <a:prstGeom prst="rect">
                <a:avLst/>
              </a:prstGeom>
              <a:noFill/>
              <a:ln>
                <a:noFill/>
              </a:ln>
            </p:spPr>
          </p:pic>
          <p:pic>
            <p:nvPicPr>
              <p:cNvPr id="1631" name="Google Shape;1631;p78" descr="Image result for binary image"/>
              <p:cNvPicPr preferRelativeResize="0"/>
              <p:nvPr/>
            </p:nvPicPr>
            <p:blipFill rotWithShape="1">
              <a:blip r:embed="rId3">
                <a:alphaModFix/>
              </a:blip>
              <a:srcRect r="88220" b="72161"/>
              <a:stretch/>
            </p:blipFill>
            <p:spPr>
              <a:xfrm>
                <a:off x="2682372" y="2845164"/>
                <a:ext cx="361706" cy="1236965"/>
              </a:xfrm>
              <a:prstGeom prst="rect">
                <a:avLst/>
              </a:prstGeom>
              <a:noFill/>
              <a:ln>
                <a:noFill/>
              </a:ln>
            </p:spPr>
          </p:pic>
          <p:pic>
            <p:nvPicPr>
              <p:cNvPr id="1632" name="Google Shape;1632;p78" descr="Image result for binary image"/>
              <p:cNvPicPr preferRelativeResize="0"/>
              <p:nvPr/>
            </p:nvPicPr>
            <p:blipFill rotWithShape="1">
              <a:blip r:embed="rId3">
                <a:alphaModFix/>
              </a:blip>
              <a:srcRect r="88220" b="72161"/>
              <a:stretch/>
            </p:blipFill>
            <p:spPr>
              <a:xfrm>
                <a:off x="3063726" y="2845164"/>
                <a:ext cx="361706" cy="1236965"/>
              </a:xfrm>
              <a:prstGeom prst="rect">
                <a:avLst/>
              </a:prstGeom>
              <a:noFill/>
              <a:ln>
                <a:noFill/>
              </a:ln>
            </p:spPr>
          </p:pic>
          <p:sp>
            <p:nvSpPr>
              <p:cNvPr id="1633" name="Google Shape;1633;p78"/>
              <p:cNvSpPr/>
              <p:nvPr/>
            </p:nvSpPr>
            <p:spPr>
              <a:xfrm>
                <a:off x="2194560" y="2680137"/>
                <a:ext cx="1338300" cy="1511700"/>
              </a:xfrm>
              <a:prstGeom prst="rect">
                <a:avLst/>
              </a:prstGeom>
              <a:gradFill>
                <a:gsLst>
                  <a:gs pos="0">
                    <a:srgbClr val="F9F9F9">
                      <a:alpha val="91764"/>
                    </a:srgbClr>
                  </a:gs>
                  <a:gs pos="100000">
                    <a:srgbClr val="F9F9F9">
                      <a:alpha val="57647"/>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Source Sans Pro"/>
                  <a:ea typeface="Source Sans Pro"/>
                  <a:cs typeface="Source Sans Pro"/>
                  <a:sym typeface="Source Sans Pro"/>
                </a:endParaRPr>
              </a:p>
            </p:txBody>
          </p:sp>
        </p:grpSp>
        <p:sp>
          <p:nvSpPr>
            <p:cNvPr id="1634" name="Google Shape;1634;p78"/>
            <p:cNvSpPr txBox="1"/>
            <p:nvPr/>
          </p:nvSpPr>
          <p:spPr>
            <a:xfrm>
              <a:off x="1819358" y="2608330"/>
              <a:ext cx="1080300" cy="861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400" b="1" i="0" u="none" strike="noStrike" cap="none">
                  <a:solidFill>
                    <a:srgbClr val="6E49CC"/>
                  </a:solidFill>
                  <a:latin typeface="Source Sans Pro"/>
                  <a:ea typeface="Source Sans Pro"/>
                  <a:cs typeface="Source Sans Pro"/>
                  <a:sym typeface="Source Sans Pro"/>
                </a:rPr>
                <a:t>Building, </a:t>
              </a:r>
              <a:br>
                <a:rPr lang="en" sz="1400" b="1" i="0" u="none" strike="noStrike" cap="none">
                  <a:solidFill>
                    <a:srgbClr val="6E49CC"/>
                  </a:solidFill>
                  <a:latin typeface="Source Sans Pro"/>
                  <a:ea typeface="Source Sans Pro"/>
                  <a:cs typeface="Source Sans Pro"/>
                  <a:sym typeface="Source Sans Pro"/>
                </a:rPr>
              </a:br>
              <a:r>
                <a:rPr lang="en" sz="1400" b="1" i="0" u="none" strike="noStrike" cap="none">
                  <a:solidFill>
                    <a:srgbClr val="6E49CC"/>
                  </a:solidFill>
                  <a:latin typeface="Source Sans Pro"/>
                  <a:ea typeface="Source Sans Pro"/>
                  <a:cs typeface="Source Sans Pro"/>
                  <a:sym typeface="Source Sans Pro"/>
                </a:rPr>
                <a:t>Deploying and Securing </a:t>
              </a:r>
              <a:endParaRPr/>
            </a:p>
            <a:p>
              <a:pPr marL="0" marR="0" lvl="0" indent="0" algn="ctr" rtl="0">
                <a:lnSpc>
                  <a:spcPct val="100000"/>
                </a:lnSpc>
                <a:spcBef>
                  <a:spcPts val="0"/>
                </a:spcBef>
                <a:spcAft>
                  <a:spcPts val="0"/>
                </a:spcAft>
                <a:buNone/>
              </a:pPr>
              <a:r>
                <a:rPr lang="en" sz="1400" b="1" i="0" u="none" strike="noStrike" cap="none">
                  <a:solidFill>
                    <a:srgbClr val="6E49CC"/>
                  </a:solidFill>
                  <a:latin typeface="Source Sans Pro"/>
                  <a:ea typeface="Source Sans Pro"/>
                  <a:cs typeface="Source Sans Pro"/>
                  <a:sym typeface="Source Sans Pro"/>
                </a:rPr>
                <a:t>Software</a:t>
              </a:r>
              <a:endParaRPr sz="1400" b="1" i="0" u="none" strike="noStrike" cap="none">
                <a:solidFill>
                  <a:srgbClr val="6E49CC"/>
                </a:solidFill>
                <a:latin typeface="Source Sans Pro"/>
                <a:ea typeface="Source Sans Pro"/>
                <a:cs typeface="Source Sans Pro"/>
                <a:sym typeface="Source Sans Pro"/>
              </a:endParaRPr>
            </a:p>
          </p:txBody>
        </p:sp>
        <p:sp>
          <p:nvSpPr>
            <p:cNvPr id="1635" name="Google Shape;1635;p78"/>
            <p:cNvSpPr/>
            <p:nvPr/>
          </p:nvSpPr>
          <p:spPr>
            <a:xfrm>
              <a:off x="1078227" y="1766446"/>
              <a:ext cx="2574000" cy="2574000"/>
            </a:xfrm>
            <a:prstGeom prst="ellipse">
              <a:avLst/>
            </a:prstGeom>
            <a:noFill/>
            <a:ln w="19050" cap="flat" cmpd="sng">
              <a:solidFill>
                <a:srgbClr val="6E4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394B5D"/>
                </a:solidFill>
                <a:latin typeface="Source Sans Pro"/>
                <a:ea typeface="Source Sans Pro"/>
                <a:cs typeface="Source Sans Pro"/>
                <a:sym typeface="Source Sans Pro"/>
              </a:endParaRPr>
            </a:p>
          </p:txBody>
        </p:sp>
        <p:sp>
          <p:nvSpPr>
            <p:cNvPr id="1636" name="Google Shape;1636;p78"/>
            <p:cNvSpPr/>
            <p:nvPr/>
          </p:nvSpPr>
          <p:spPr>
            <a:xfrm>
              <a:off x="3106773" y="2842243"/>
              <a:ext cx="1080300" cy="1091100"/>
            </a:xfrm>
            <a:prstGeom prst="ellipse">
              <a:avLst/>
            </a:prstGeom>
            <a:solidFill>
              <a:srgbClr val="FFFFFF"/>
            </a:solidFill>
            <a:ln w="19050" cap="flat" cmpd="sng">
              <a:solidFill>
                <a:srgbClr val="6E4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394B5D"/>
                </a:solidFill>
                <a:latin typeface="Source Sans Pro"/>
                <a:ea typeface="Source Sans Pro"/>
                <a:cs typeface="Source Sans Pro"/>
                <a:sym typeface="Source Sans Pro"/>
              </a:endParaRPr>
            </a:p>
          </p:txBody>
        </p:sp>
        <p:sp>
          <p:nvSpPr>
            <p:cNvPr id="1637" name="Google Shape;1637;p78"/>
            <p:cNvSpPr/>
            <p:nvPr/>
          </p:nvSpPr>
          <p:spPr>
            <a:xfrm>
              <a:off x="516197" y="2843020"/>
              <a:ext cx="1080300" cy="1091100"/>
            </a:xfrm>
            <a:prstGeom prst="ellipse">
              <a:avLst/>
            </a:prstGeom>
            <a:solidFill>
              <a:srgbClr val="FFFFFF"/>
            </a:solidFill>
            <a:ln w="19050" cap="flat" cmpd="sng">
              <a:solidFill>
                <a:srgbClr val="6E4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394B5D"/>
                </a:solidFill>
                <a:latin typeface="Source Sans Pro"/>
                <a:ea typeface="Source Sans Pro"/>
                <a:cs typeface="Source Sans Pro"/>
                <a:sym typeface="Source Sans Pro"/>
              </a:endParaRPr>
            </a:p>
          </p:txBody>
        </p:sp>
        <p:sp>
          <p:nvSpPr>
            <p:cNvPr id="1638" name="Google Shape;1638;p78"/>
            <p:cNvSpPr/>
            <p:nvPr/>
          </p:nvSpPr>
          <p:spPr>
            <a:xfrm>
              <a:off x="1819358" y="1135163"/>
              <a:ext cx="1080300" cy="1091100"/>
            </a:xfrm>
            <a:prstGeom prst="ellipse">
              <a:avLst/>
            </a:prstGeom>
            <a:solidFill>
              <a:srgbClr val="FFFFFF"/>
            </a:solidFill>
            <a:ln w="19050" cap="flat" cmpd="sng">
              <a:solidFill>
                <a:srgbClr val="6E4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394B5D"/>
                </a:solidFill>
                <a:latin typeface="Source Sans Pro"/>
                <a:ea typeface="Source Sans Pro"/>
                <a:cs typeface="Source Sans Pro"/>
                <a:sym typeface="Source Sans Pro"/>
              </a:endParaRPr>
            </a:p>
          </p:txBody>
        </p:sp>
        <p:grpSp>
          <p:nvGrpSpPr>
            <p:cNvPr id="1639" name="Google Shape;1639;p78"/>
            <p:cNvGrpSpPr/>
            <p:nvPr/>
          </p:nvGrpSpPr>
          <p:grpSpPr>
            <a:xfrm>
              <a:off x="2059955" y="1403488"/>
              <a:ext cx="604457" cy="544011"/>
              <a:chOff x="2997015" y="5466254"/>
              <a:chExt cx="381000" cy="342900"/>
            </a:xfrm>
          </p:grpSpPr>
          <p:sp>
            <p:nvSpPr>
              <p:cNvPr id="1640" name="Google Shape;1640;p78"/>
              <p:cNvSpPr/>
              <p:nvPr/>
            </p:nvSpPr>
            <p:spPr>
              <a:xfrm>
                <a:off x="2997015" y="5466254"/>
                <a:ext cx="381000" cy="342900"/>
              </a:xfrm>
              <a:custGeom>
                <a:avLst/>
                <a:gdLst/>
                <a:ahLst/>
                <a:cxnLst/>
                <a:rect l="l" t="t" r="r" b="b"/>
                <a:pathLst>
                  <a:path w="381000" h="342900" extrusionOk="0">
                    <a:moveTo>
                      <a:pt x="361950" y="76200"/>
                    </a:moveTo>
                    <a:lnTo>
                      <a:pt x="266700" y="76200"/>
                    </a:lnTo>
                    <a:lnTo>
                      <a:pt x="266700" y="19050"/>
                    </a:lnTo>
                    <a:cubicBezTo>
                      <a:pt x="266700" y="8553"/>
                      <a:pt x="258185" y="0"/>
                      <a:pt x="247650" y="0"/>
                    </a:cubicBezTo>
                    <a:lnTo>
                      <a:pt x="133350" y="0"/>
                    </a:lnTo>
                    <a:cubicBezTo>
                      <a:pt x="122815" y="0"/>
                      <a:pt x="114300" y="8534"/>
                      <a:pt x="114300" y="19050"/>
                    </a:cubicBezTo>
                    <a:lnTo>
                      <a:pt x="114300" y="76200"/>
                    </a:lnTo>
                    <a:lnTo>
                      <a:pt x="19050" y="76200"/>
                    </a:lnTo>
                    <a:cubicBezTo>
                      <a:pt x="8515" y="76200"/>
                      <a:pt x="0" y="84734"/>
                      <a:pt x="0" y="95250"/>
                    </a:cubicBezTo>
                    <a:lnTo>
                      <a:pt x="0" y="323850"/>
                    </a:lnTo>
                    <a:cubicBezTo>
                      <a:pt x="0" y="334385"/>
                      <a:pt x="8515" y="342900"/>
                      <a:pt x="19050" y="342900"/>
                    </a:cubicBezTo>
                    <a:lnTo>
                      <a:pt x="361950" y="342900"/>
                    </a:lnTo>
                    <a:cubicBezTo>
                      <a:pt x="372485" y="342900"/>
                      <a:pt x="381000" y="334385"/>
                      <a:pt x="381000" y="323850"/>
                    </a:cubicBezTo>
                    <a:lnTo>
                      <a:pt x="381000" y="95250"/>
                    </a:lnTo>
                    <a:cubicBezTo>
                      <a:pt x="381000" y="84734"/>
                      <a:pt x="372485" y="76200"/>
                      <a:pt x="361950" y="76200"/>
                    </a:cubicBezTo>
                    <a:close/>
                    <a:moveTo>
                      <a:pt x="152400" y="38100"/>
                    </a:moveTo>
                    <a:lnTo>
                      <a:pt x="228600" y="38100"/>
                    </a:lnTo>
                    <a:lnTo>
                      <a:pt x="228600" y="76200"/>
                    </a:lnTo>
                    <a:lnTo>
                      <a:pt x="152400" y="76200"/>
                    </a:lnTo>
                    <a:lnTo>
                      <a:pt x="152400" y="38100"/>
                    </a:lnTo>
                    <a:close/>
                    <a:moveTo>
                      <a:pt x="342900" y="304800"/>
                    </a:moveTo>
                    <a:lnTo>
                      <a:pt x="38100" y="304800"/>
                    </a:lnTo>
                    <a:lnTo>
                      <a:pt x="38100" y="114300"/>
                    </a:lnTo>
                    <a:lnTo>
                      <a:pt x="342900" y="114300"/>
                    </a:lnTo>
                    <a:lnTo>
                      <a:pt x="342900" y="304800"/>
                    </a:lnTo>
                    <a:close/>
                  </a:path>
                </a:pathLst>
              </a:custGeom>
              <a:solidFill>
                <a:srgbClr val="380E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1" name="Google Shape;1641;p78"/>
              <p:cNvSpPr/>
              <p:nvPr/>
            </p:nvSpPr>
            <p:spPr>
              <a:xfrm>
                <a:off x="3057670" y="5618654"/>
                <a:ext cx="247650" cy="114300"/>
              </a:xfrm>
              <a:custGeom>
                <a:avLst/>
                <a:gdLst/>
                <a:ahLst/>
                <a:cxnLst/>
                <a:rect l="l" t="t" r="r" b="b"/>
                <a:pathLst>
                  <a:path w="247650" h="114300" extrusionOk="0">
                    <a:moveTo>
                      <a:pt x="152400" y="38100"/>
                    </a:moveTo>
                    <a:lnTo>
                      <a:pt x="107309" y="38100"/>
                    </a:lnTo>
                    <a:cubicBezTo>
                      <a:pt x="99403" y="15964"/>
                      <a:pt x="78486" y="0"/>
                      <a:pt x="53645" y="0"/>
                    </a:cubicBezTo>
                    <a:cubicBezTo>
                      <a:pt x="28804" y="0"/>
                      <a:pt x="7887" y="15964"/>
                      <a:pt x="0" y="38100"/>
                    </a:cubicBezTo>
                    <a:lnTo>
                      <a:pt x="53645" y="38100"/>
                    </a:lnTo>
                    <a:lnTo>
                      <a:pt x="53645" y="76200"/>
                    </a:lnTo>
                    <a:lnTo>
                      <a:pt x="0" y="76200"/>
                    </a:lnTo>
                    <a:cubicBezTo>
                      <a:pt x="7868" y="98355"/>
                      <a:pt x="28785" y="114300"/>
                      <a:pt x="53645" y="114300"/>
                    </a:cubicBezTo>
                    <a:cubicBezTo>
                      <a:pt x="78505" y="114300"/>
                      <a:pt x="99441" y="98374"/>
                      <a:pt x="107290" y="76200"/>
                    </a:cubicBezTo>
                    <a:lnTo>
                      <a:pt x="152381" y="76200"/>
                    </a:lnTo>
                    <a:cubicBezTo>
                      <a:pt x="160249" y="98374"/>
                      <a:pt x="181185" y="114300"/>
                      <a:pt x="206026" y="114300"/>
                    </a:cubicBezTo>
                    <a:cubicBezTo>
                      <a:pt x="230867" y="114300"/>
                      <a:pt x="251822" y="98374"/>
                      <a:pt x="259671" y="76200"/>
                    </a:cubicBezTo>
                    <a:lnTo>
                      <a:pt x="206045" y="76200"/>
                    </a:lnTo>
                    <a:lnTo>
                      <a:pt x="206045" y="38100"/>
                    </a:lnTo>
                    <a:lnTo>
                      <a:pt x="259690" y="38100"/>
                    </a:lnTo>
                    <a:cubicBezTo>
                      <a:pt x="251803" y="15964"/>
                      <a:pt x="230867" y="0"/>
                      <a:pt x="206045" y="0"/>
                    </a:cubicBezTo>
                    <a:cubicBezTo>
                      <a:pt x="181223" y="0"/>
                      <a:pt x="160287" y="15964"/>
                      <a:pt x="152400" y="38100"/>
                    </a:cubicBezTo>
                    <a:close/>
                  </a:path>
                </a:pathLst>
              </a:custGeom>
              <a:solidFill>
                <a:srgbClr val="380E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42" name="Google Shape;1642;p78"/>
            <p:cNvGrpSpPr/>
            <p:nvPr/>
          </p:nvGrpSpPr>
          <p:grpSpPr>
            <a:xfrm>
              <a:off x="3383514" y="3088096"/>
              <a:ext cx="549524" cy="574502"/>
              <a:chOff x="6785452" y="3883495"/>
              <a:chExt cx="419100" cy="438150"/>
            </a:xfrm>
          </p:grpSpPr>
          <p:sp>
            <p:nvSpPr>
              <p:cNvPr id="1643" name="Google Shape;1643;p78"/>
              <p:cNvSpPr/>
              <p:nvPr/>
            </p:nvSpPr>
            <p:spPr>
              <a:xfrm>
                <a:off x="6899752" y="3883495"/>
                <a:ext cx="190500" cy="190500"/>
              </a:xfrm>
              <a:custGeom>
                <a:avLst/>
                <a:gdLst/>
                <a:ahLst/>
                <a:cxnLst/>
                <a:rect l="l" t="t" r="r" b="b"/>
                <a:pathLst>
                  <a:path w="190500" h="190500" extrusionOk="0">
                    <a:moveTo>
                      <a:pt x="19050" y="152400"/>
                    </a:moveTo>
                    <a:lnTo>
                      <a:pt x="76200" y="152400"/>
                    </a:lnTo>
                    <a:lnTo>
                      <a:pt x="76200" y="171450"/>
                    </a:lnTo>
                    <a:lnTo>
                      <a:pt x="38100" y="171450"/>
                    </a:lnTo>
                    <a:lnTo>
                      <a:pt x="38100" y="209550"/>
                    </a:lnTo>
                    <a:lnTo>
                      <a:pt x="152400" y="209550"/>
                    </a:lnTo>
                    <a:lnTo>
                      <a:pt x="152400" y="171450"/>
                    </a:lnTo>
                    <a:lnTo>
                      <a:pt x="114300" y="171450"/>
                    </a:lnTo>
                    <a:lnTo>
                      <a:pt x="114300" y="152400"/>
                    </a:lnTo>
                    <a:lnTo>
                      <a:pt x="171450" y="152400"/>
                    </a:lnTo>
                    <a:cubicBezTo>
                      <a:pt x="181985" y="152400"/>
                      <a:pt x="190500" y="143866"/>
                      <a:pt x="190500" y="133350"/>
                    </a:cubicBezTo>
                    <a:lnTo>
                      <a:pt x="190500" y="19050"/>
                    </a:lnTo>
                    <a:cubicBezTo>
                      <a:pt x="190500" y="8515"/>
                      <a:pt x="181985" y="0"/>
                      <a:pt x="171450" y="0"/>
                    </a:cubicBezTo>
                    <a:lnTo>
                      <a:pt x="19050" y="0"/>
                    </a:lnTo>
                    <a:cubicBezTo>
                      <a:pt x="8515" y="0"/>
                      <a:pt x="0" y="8515"/>
                      <a:pt x="0" y="19050"/>
                    </a:cubicBezTo>
                    <a:lnTo>
                      <a:pt x="0" y="133350"/>
                    </a:lnTo>
                    <a:cubicBezTo>
                      <a:pt x="0" y="143866"/>
                      <a:pt x="8515" y="152400"/>
                      <a:pt x="19050" y="152400"/>
                    </a:cubicBezTo>
                    <a:close/>
                    <a:moveTo>
                      <a:pt x="38100" y="38100"/>
                    </a:moveTo>
                    <a:lnTo>
                      <a:pt x="152400" y="38100"/>
                    </a:lnTo>
                    <a:lnTo>
                      <a:pt x="152400" y="95250"/>
                    </a:lnTo>
                    <a:lnTo>
                      <a:pt x="38100" y="95250"/>
                    </a:lnTo>
                    <a:lnTo>
                      <a:pt x="38100" y="38100"/>
                    </a:lnTo>
                    <a:close/>
                  </a:path>
                </a:pathLst>
              </a:custGeom>
              <a:solidFill>
                <a:srgbClr val="380E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78"/>
              <p:cNvSpPr/>
              <p:nvPr/>
            </p:nvSpPr>
            <p:spPr>
              <a:xfrm>
                <a:off x="6785452" y="4112095"/>
                <a:ext cx="190500" cy="209550"/>
              </a:xfrm>
              <a:custGeom>
                <a:avLst/>
                <a:gdLst/>
                <a:ahLst/>
                <a:cxnLst/>
                <a:rect l="l" t="t" r="r" b="b"/>
                <a:pathLst>
                  <a:path w="190500" h="209550" extrusionOk="0">
                    <a:moveTo>
                      <a:pt x="171450" y="0"/>
                    </a:moveTo>
                    <a:lnTo>
                      <a:pt x="19050" y="0"/>
                    </a:lnTo>
                    <a:cubicBezTo>
                      <a:pt x="8515" y="0"/>
                      <a:pt x="0" y="8515"/>
                      <a:pt x="0" y="19050"/>
                    </a:cubicBezTo>
                    <a:lnTo>
                      <a:pt x="0" y="133350"/>
                    </a:lnTo>
                    <a:cubicBezTo>
                      <a:pt x="0" y="143866"/>
                      <a:pt x="8515" y="152400"/>
                      <a:pt x="19050" y="152400"/>
                    </a:cubicBezTo>
                    <a:lnTo>
                      <a:pt x="76200" y="152400"/>
                    </a:lnTo>
                    <a:lnTo>
                      <a:pt x="76200" y="171450"/>
                    </a:lnTo>
                    <a:lnTo>
                      <a:pt x="38100" y="171450"/>
                    </a:lnTo>
                    <a:lnTo>
                      <a:pt x="38100" y="209550"/>
                    </a:lnTo>
                    <a:lnTo>
                      <a:pt x="152400" y="209550"/>
                    </a:lnTo>
                    <a:lnTo>
                      <a:pt x="152400" y="171450"/>
                    </a:lnTo>
                    <a:lnTo>
                      <a:pt x="114300" y="171450"/>
                    </a:lnTo>
                    <a:lnTo>
                      <a:pt x="114300" y="152400"/>
                    </a:lnTo>
                    <a:lnTo>
                      <a:pt x="171450" y="152400"/>
                    </a:lnTo>
                    <a:cubicBezTo>
                      <a:pt x="181985" y="152400"/>
                      <a:pt x="190500" y="143866"/>
                      <a:pt x="190500" y="133350"/>
                    </a:cubicBezTo>
                    <a:lnTo>
                      <a:pt x="190500" y="19050"/>
                    </a:lnTo>
                    <a:cubicBezTo>
                      <a:pt x="190500" y="8515"/>
                      <a:pt x="181985" y="0"/>
                      <a:pt x="171450" y="0"/>
                    </a:cubicBezTo>
                    <a:close/>
                    <a:moveTo>
                      <a:pt x="152400" y="95250"/>
                    </a:moveTo>
                    <a:lnTo>
                      <a:pt x="38100" y="95250"/>
                    </a:lnTo>
                    <a:lnTo>
                      <a:pt x="38100" y="38100"/>
                    </a:lnTo>
                    <a:lnTo>
                      <a:pt x="152400" y="38100"/>
                    </a:lnTo>
                    <a:lnTo>
                      <a:pt x="152400" y="95250"/>
                    </a:lnTo>
                    <a:close/>
                  </a:path>
                </a:pathLst>
              </a:custGeom>
              <a:solidFill>
                <a:srgbClr val="380E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78"/>
              <p:cNvSpPr/>
              <p:nvPr/>
            </p:nvSpPr>
            <p:spPr>
              <a:xfrm>
                <a:off x="7014052" y="4112095"/>
                <a:ext cx="190500" cy="209550"/>
              </a:xfrm>
              <a:custGeom>
                <a:avLst/>
                <a:gdLst/>
                <a:ahLst/>
                <a:cxnLst/>
                <a:rect l="l" t="t" r="r" b="b"/>
                <a:pathLst>
                  <a:path w="190500" h="209550" extrusionOk="0">
                    <a:moveTo>
                      <a:pt x="171450" y="0"/>
                    </a:moveTo>
                    <a:lnTo>
                      <a:pt x="19050" y="0"/>
                    </a:lnTo>
                    <a:cubicBezTo>
                      <a:pt x="8515" y="0"/>
                      <a:pt x="0" y="8515"/>
                      <a:pt x="0" y="19050"/>
                    </a:cubicBezTo>
                    <a:lnTo>
                      <a:pt x="0" y="133350"/>
                    </a:lnTo>
                    <a:cubicBezTo>
                      <a:pt x="0" y="143866"/>
                      <a:pt x="8515" y="152400"/>
                      <a:pt x="19050" y="152400"/>
                    </a:cubicBezTo>
                    <a:lnTo>
                      <a:pt x="76200" y="152400"/>
                    </a:lnTo>
                    <a:lnTo>
                      <a:pt x="76200" y="171450"/>
                    </a:lnTo>
                    <a:lnTo>
                      <a:pt x="38100" y="171450"/>
                    </a:lnTo>
                    <a:lnTo>
                      <a:pt x="38100" y="209550"/>
                    </a:lnTo>
                    <a:lnTo>
                      <a:pt x="152400" y="209550"/>
                    </a:lnTo>
                    <a:lnTo>
                      <a:pt x="152400" y="171450"/>
                    </a:lnTo>
                    <a:lnTo>
                      <a:pt x="114300" y="171450"/>
                    </a:lnTo>
                    <a:lnTo>
                      <a:pt x="114300" y="152400"/>
                    </a:lnTo>
                    <a:lnTo>
                      <a:pt x="171450" y="152400"/>
                    </a:lnTo>
                    <a:cubicBezTo>
                      <a:pt x="181985" y="152400"/>
                      <a:pt x="190500" y="143866"/>
                      <a:pt x="190500" y="133350"/>
                    </a:cubicBezTo>
                    <a:lnTo>
                      <a:pt x="190500" y="19050"/>
                    </a:lnTo>
                    <a:cubicBezTo>
                      <a:pt x="190500" y="8515"/>
                      <a:pt x="181985" y="0"/>
                      <a:pt x="171450" y="0"/>
                    </a:cubicBezTo>
                    <a:close/>
                    <a:moveTo>
                      <a:pt x="152400" y="95250"/>
                    </a:moveTo>
                    <a:lnTo>
                      <a:pt x="38100" y="95250"/>
                    </a:lnTo>
                    <a:lnTo>
                      <a:pt x="38100" y="38100"/>
                    </a:lnTo>
                    <a:lnTo>
                      <a:pt x="152400" y="38100"/>
                    </a:lnTo>
                    <a:lnTo>
                      <a:pt x="152400" y="95250"/>
                    </a:lnTo>
                    <a:close/>
                  </a:path>
                </a:pathLst>
              </a:custGeom>
              <a:solidFill>
                <a:srgbClr val="380E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646" name="Google Shape;1646;p78"/>
          <p:cNvGrpSpPr/>
          <p:nvPr/>
        </p:nvGrpSpPr>
        <p:grpSpPr>
          <a:xfrm>
            <a:off x="774812" y="3016218"/>
            <a:ext cx="548634" cy="763965"/>
            <a:chOff x="4985246" y="2259130"/>
            <a:chExt cx="238911" cy="328502"/>
          </a:xfrm>
        </p:grpSpPr>
        <p:sp>
          <p:nvSpPr>
            <p:cNvPr id="1647" name="Google Shape;1647;p78"/>
            <p:cNvSpPr/>
            <p:nvPr/>
          </p:nvSpPr>
          <p:spPr>
            <a:xfrm>
              <a:off x="4985246" y="2259130"/>
              <a:ext cx="238911" cy="328502"/>
            </a:xfrm>
            <a:custGeom>
              <a:avLst/>
              <a:gdLst/>
              <a:ahLst/>
              <a:cxnLst/>
              <a:rect l="l" t="t" r="r" b="b"/>
              <a:pathLst>
                <a:path w="578" h="791" extrusionOk="0">
                  <a:moveTo>
                    <a:pt x="289" y="791"/>
                  </a:moveTo>
                  <a:cubicBezTo>
                    <a:pt x="245" y="770"/>
                    <a:pt x="208" y="740"/>
                    <a:pt x="170" y="712"/>
                  </a:cubicBezTo>
                  <a:cubicBezTo>
                    <a:pt x="125" y="679"/>
                    <a:pt x="86" y="640"/>
                    <a:pt x="48" y="600"/>
                  </a:cubicBezTo>
                  <a:cubicBezTo>
                    <a:pt x="19" y="570"/>
                    <a:pt x="2" y="533"/>
                    <a:pt x="2" y="492"/>
                  </a:cubicBezTo>
                  <a:cubicBezTo>
                    <a:pt x="0" y="369"/>
                    <a:pt x="1" y="247"/>
                    <a:pt x="1" y="124"/>
                  </a:cubicBezTo>
                  <a:cubicBezTo>
                    <a:pt x="1" y="119"/>
                    <a:pt x="3" y="115"/>
                    <a:pt x="3" y="114"/>
                  </a:cubicBezTo>
                  <a:cubicBezTo>
                    <a:pt x="10" y="100"/>
                    <a:pt x="20" y="97"/>
                    <a:pt x="30" y="94"/>
                  </a:cubicBezTo>
                  <a:cubicBezTo>
                    <a:pt x="109" y="65"/>
                    <a:pt x="188" y="37"/>
                    <a:pt x="267" y="8"/>
                  </a:cubicBezTo>
                  <a:cubicBezTo>
                    <a:pt x="287" y="0"/>
                    <a:pt x="304" y="2"/>
                    <a:pt x="322" y="9"/>
                  </a:cubicBezTo>
                  <a:cubicBezTo>
                    <a:pt x="407" y="40"/>
                    <a:pt x="491" y="71"/>
                    <a:pt x="576" y="103"/>
                  </a:cubicBezTo>
                  <a:cubicBezTo>
                    <a:pt x="577" y="110"/>
                    <a:pt x="578" y="116"/>
                    <a:pt x="578" y="122"/>
                  </a:cubicBezTo>
                  <a:cubicBezTo>
                    <a:pt x="578" y="250"/>
                    <a:pt x="578" y="379"/>
                    <a:pt x="578" y="508"/>
                  </a:cubicBezTo>
                  <a:cubicBezTo>
                    <a:pt x="578" y="553"/>
                    <a:pt x="551" y="586"/>
                    <a:pt x="523" y="616"/>
                  </a:cubicBezTo>
                  <a:cubicBezTo>
                    <a:pt x="482" y="660"/>
                    <a:pt x="435" y="696"/>
                    <a:pt x="386" y="730"/>
                  </a:cubicBezTo>
                  <a:cubicBezTo>
                    <a:pt x="355" y="751"/>
                    <a:pt x="328" y="777"/>
                    <a:pt x="289" y="791"/>
                  </a:cubicBezTo>
                  <a:close/>
                  <a:moveTo>
                    <a:pt x="536" y="134"/>
                  </a:moveTo>
                  <a:cubicBezTo>
                    <a:pt x="461" y="105"/>
                    <a:pt x="388" y="77"/>
                    <a:pt x="315" y="49"/>
                  </a:cubicBezTo>
                  <a:cubicBezTo>
                    <a:pt x="300" y="43"/>
                    <a:pt x="286" y="44"/>
                    <a:pt x="272" y="49"/>
                  </a:cubicBezTo>
                  <a:cubicBezTo>
                    <a:pt x="229" y="65"/>
                    <a:pt x="185" y="79"/>
                    <a:pt x="143" y="97"/>
                  </a:cubicBezTo>
                  <a:cubicBezTo>
                    <a:pt x="109" y="111"/>
                    <a:pt x="71" y="117"/>
                    <a:pt x="38" y="142"/>
                  </a:cubicBezTo>
                  <a:cubicBezTo>
                    <a:pt x="38" y="243"/>
                    <a:pt x="38" y="346"/>
                    <a:pt x="38" y="449"/>
                  </a:cubicBezTo>
                  <a:cubicBezTo>
                    <a:pt x="38" y="458"/>
                    <a:pt x="37" y="467"/>
                    <a:pt x="39" y="476"/>
                  </a:cubicBezTo>
                  <a:cubicBezTo>
                    <a:pt x="46" y="519"/>
                    <a:pt x="59" y="558"/>
                    <a:pt x="92" y="590"/>
                  </a:cubicBezTo>
                  <a:cubicBezTo>
                    <a:pt x="154" y="649"/>
                    <a:pt x="223" y="696"/>
                    <a:pt x="290" y="746"/>
                  </a:cubicBezTo>
                  <a:cubicBezTo>
                    <a:pt x="365" y="696"/>
                    <a:pt x="435" y="643"/>
                    <a:pt x="497" y="580"/>
                  </a:cubicBezTo>
                  <a:cubicBezTo>
                    <a:pt x="527" y="550"/>
                    <a:pt x="541" y="515"/>
                    <a:pt x="541" y="472"/>
                  </a:cubicBezTo>
                  <a:cubicBezTo>
                    <a:pt x="541" y="372"/>
                    <a:pt x="541" y="272"/>
                    <a:pt x="541" y="171"/>
                  </a:cubicBezTo>
                  <a:cubicBezTo>
                    <a:pt x="541" y="160"/>
                    <a:pt x="544" y="147"/>
                    <a:pt x="536" y="134"/>
                  </a:cubicBezTo>
                  <a:close/>
                </a:path>
              </a:pathLst>
            </a:custGeom>
            <a:solidFill>
              <a:srgbClr val="3A217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rgbClr val="394B5D"/>
                </a:solidFill>
                <a:latin typeface="Source Sans Pro"/>
                <a:ea typeface="Source Sans Pro"/>
                <a:cs typeface="Source Sans Pro"/>
                <a:sym typeface="Source Sans Pro"/>
              </a:endParaRPr>
            </a:p>
          </p:txBody>
        </p:sp>
        <p:sp>
          <p:nvSpPr>
            <p:cNvPr id="1648" name="Google Shape;1648;p78"/>
            <p:cNvSpPr/>
            <p:nvPr/>
          </p:nvSpPr>
          <p:spPr>
            <a:xfrm>
              <a:off x="5041830" y="2329861"/>
              <a:ext cx="130458" cy="174468"/>
            </a:xfrm>
            <a:custGeom>
              <a:avLst/>
              <a:gdLst/>
              <a:ahLst/>
              <a:cxnLst/>
              <a:rect l="l" t="t" r="r" b="b"/>
              <a:pathLst>
                <a:path w="316" h="423" extrusionOk="0">
                  <a:moveTo>
                    <a:pt x="262" y="95"/>
                  </a:moveTo>
                  <a:cubicBezTo>
                    <a:pt x="302" y="105"/>
                    <a:pt x="316" y="130"/>
                    <a:pt x="315" y="165"/>
                  </a:cubicBezTo>
                  <a:cubicBezTo>
                    <a:pt x="315" y="217"/>
                    <a:pt x="315" y="270"/>
                    <a:pt x="316" y="322"/>
                  </a:cubicBezTo>
                  <a:cubicBezTo>
                    <a:pt x="316" y="343"/>
                    <a:pt x="310" y="360"/>
                    <a:pt x="296" y="377"/>
                  </a:cubicBezTo>
                  <a:cubicBezTo>
                    <a:pt x="274" y="381"/>
                    <a:pt x="252" y="380"/>
                    <a:pt x="232" y="378"/>
                  </a:cubicBezTo>
                  <a:cubicBezTo>
                    <a:pt x="223" y="367"/>
                    <a:pt x="224" y="357"/>
                    <a:pt x="229" y="347"/>
                  </a:cubicBezTo>
                  <a:cubicBezTo>
                    <a:pt x="240" y="337"/>
                    <a:pt x="255" y="347"/>
                    <a:pt x="268" y="337"/>
                  </a:cubicBezTo>
                  <a:cubicBezTo>
                    <a:pt x="268" y="275"/>
                    <a:pt x="268" y="213"/>
                    <a:pt x="268" y="151"/>
                  </a:cubicBezTo>
                  <a:cubicBezTo>
                    <a:pt x="235" y="144"/>
                    <a:pt x="93" y="142"/>
                    <a:pt x="39" y="149"/>
                  </a:cubicBezTo>
                  <a:cubicBezTo>
                    <a:pt x="39" y="211"/>
                    <a:pt x="39" y="273"/>
                    <a:pt x="39" y="337"/>
                  </a:cubicBezTo>
                  <a:cubicBezTo>
                    <a:pt x="61" y="351"/>
                    <a:pt x="74" y="337"/>
                    <a:pt x="88" y="322"/>
                  </a:cubicBezTo>
                  <a:cubicBezTo>
                    <a:pt x="103" y="306"/>
                    <a:pt x="119" y="302"/>
                    <a:pt x="139" y="313"/>
                  </a:cubicBezTo>
                  <a:cubicBezTo>
                    <a:pt x="166" y="327"/>
                    <a:pt x="172" y="336"/>
                    <a:pt x="172" y="365"/>
                  </a:cubicBezTo>
                  <a:cubicBezTo>
                    <a:pt x="173" y="390"/>
                    <a:pt x="156" y="403"/>
                    <a:pt x="138" y="413"/>
                  </a:cubicBezTo>
                  <a:cubicBezTo>
                    <a:pt x="121" y="423"/>
                    <a:pt x="98" y="413"/>
                    <a:pt x="80" y="393"/>
                  </a:cubicBezTo>
                  <a:cubicBezTo>
                    <a:pt x="76" y="389"/>
                    <a:pt x="72" y="384"/>
                    <a:pt x="68" y="380"/>
                  </a:cubicBezTo>
                  <a:cubicBezTo>
                    <a:pt x="61" y="380"/>
                    <a:pt x="55" y="379"/>
                    <a:pt x="49" y="379"/>
                  </a:cubicBezTo>
                  <a:cubicBezTo>
                    <a:pt x="0" y="378"/>
                    <a:pt x="0" y="378"/>
                    <a:pt x="0" y="327"/>
                  </a:cubicBezTo>
                  <a:cubicBezTo>
                    <a:pt x="0" y="274"/>
                    <a:pt x="0" y="220"/>
                    <a:pt x="0" y="166"/>
                  </a:cubicBezTo>
                  <a:cubicBezTo>
                    <a:pt x="0" y="114"/>
                    <a:pt x="0" y="114"/>
                    <a:pt x="50" y="97"/>
                  </a:cubicBezTo>
                  <a:cubicBezTo>
                    <a:pt x="57" y="86"/>
                    <a:pt x="53" y="74"/>
                    <a:pt x="54" y="62"/>
                  </a:cubicBezTo>
                  <a:cubicBezTo>
                    <a:pt x="57" y="20"/>
                    <a:pt x="76" y="1"/>
                    <a:pt x="120" y="0"/>
                  </a:cubicBezTo>
                  <a:cubicBezTo>
                    <a:pt x="143" y="0"/>
                    <a:pt x="167" y="0"/>
                    <a:pt x="191" y="0"/>
                  </a:cubicBezTo>
                  <a:cubicBezTo>
                    <a:pt x="228" y="1"/>
                    <a:pt x="256" y="25"/>
                    <a:pt x="261" y="61"/>
                  </a:cubicBezTo>
                  <a:cubicBezTo>
                    <a:pt x="263" y="71"/>
                    <a:pt x="262" y="82"/>
                    <a:pt x="262" y="95"/>
                  </a:cubicBezTo>
                  <a:close/>
                  <a:moveTo>
                    <a:pt x="93" y="98"/>
                  </a:moveTo>
                  <a:cubicBezTo>
                    <a:pt x="136" y="99"/>
                    <a:pt x="175" y="103"/>
                    <a:pt x="216" y="96"/>
                  </a:cubicBezTo>
                  <a:cubicBezTo>
                    <a:pt x="216" y="85"/>
                    <a:pt x="217" y="76"/>
                    <a:pt x="216" y="67"/>
                  </a:cubicBezTo>
                  <a:cubicBezTo>
                    <a:pt x="215" y="44"/>
                    <a:pt x="210" y="39"/>
                    <a:pt x="187" y="37"/>
                  </a:cubicBezTo>
                  <a:cubicBezTo>
                    <a:pt x="173" y="37"/>
                    <a:pt x="158" y="37"/>
                    <a:pt x="143" y="37"/>
                  </a:cubicBezTo>
                  <a:cubicBezTo>
                    <a:pt x="98" y="38"/>
                    <a:pt x="91" y="46"/>
                    <a:pt x="93" y="98"/>
                  </a:cubicBezTo>
                  <a:close/>
                </a:path>
              </a:pathLst>
            </a:custGeom>
            <a:solidFill>
              <a:srgbClr val="3A217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rgbClr val="394B5D"/>
                </a:solidFill>
                <a:latin typeface="Source Sans Pro"/>
                <a:ea typeface="Source Sans Pro"/>
                <a:cs typeface="Source Sans Pro"/>
                <a:sym typeface="Source Sans Pro"/>
              </a:endParaRPr>
            </a:p>
          </p:txBody>
        </p:sp>
        <p:sp>
          <p:nvSpPr>
            <p:cNvPr id="1649" name="Google Shape;1649;p78"/>
            <p:cNvSpPr/>
            <p:nvPr/>
          </p:nvSpPr>
          <p:spPr>
            <a:xfrm>
              <a:off x="5084269" y="2410022"/>
              <a:ext cx="44010" cy="39295"/>
            </a:xfrm>
            <a:custGeom>
              <a:avLst/>
              <a:gdLst/>
              <a:ahLst/>
              <a:cxnLst/>
              <a:rect l="l" t="t" r="r" b="b"/>
              <a:pathLst>
                <a:path w="106" h="94" extrusionOk="0">
                  <a:moveTo>
                    <a:pt x="106" y="12"/>
                  </a:moveTo>
                  <a:cubicBezTo>
                    <a:pt x="103" y="52"/>
                    <a:pt x="70" y="69"/>
                    <a:pt x="49" y="94"/>
                  </a:cubicBezTo>
                  <a:cubicBezTo>
                    <a:pt x="15" y="83"/>
                    <a:pt x="15" y="83"/>
                    <a:pt x="0" y="54"/>
                  </a:cubicBezTo>
                  <a:cubicBezTo>
                    <a:pt x="10" y="44"/>
                    <a:pt x="15" y="28"/>
                    <a:pt x="35" y="37"/>
                  </a:cubicBezTo>
                  <a:cubicBezTo>
                    <a:pt x="47" y="42"/>
                    <a:pt x="52" y="27"/>
                    <a:pt x="59" y="20"/>
                  </a:cubicBezTo>
                  <a:cubicBezTo>
                    <a:pt x="71" y="8"/>
                    <a:pt x="84" y="0"/>
                    <a:pt x="106" y="12"/>
                  </a:cubicBezTo>
                  <a:close/>
                </a:path>
              </a:pathLst>
            </a:custGeom>
            <a:solidFill>
              <a:srgbClr val="3A217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rgbClr val="394B5D"/>
                </a:solidFill>
                <a:latin typeface="Source Sans Pro"/>
                <a:ea typeface="Source Sans Pro"/>
                <a:cs typeface="Source Sans Pro"/>
                <a:sym typeface="Source Sans Pro"/>
              </a:endParaRPr>
            </a:p>
          </p:txBody>
        </p:sp>
      </p:grpSp>
      <p:sp>
        <p:nvSpPr>
          <p:cNvPr id="1650" name="Google Shape;1650;p7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79"/>
          <p:cNvSpPr txBox="1">
            <a:spLocks noGrp="1"/>
          </p:cNvSpPr>
          <p:nvPr>
            <p:ph type="title"/>
          </p:nvPr>
        </p:nvSpPr>
        <p:spPr>
          <a:xfrm>
            <a:off x="346940" y="47244"/>
            <a:ext cx="8146500" cy="507600"/>
          </a:xfrm>
          <a:prstGeom prst="rect">
            <a:avLst/>
          </a:prstGeom>
          <a:noFill/>
          <a:ln>
            <a:noFill/>
          </a:ln>
        </p:spPr>
        <p:txBody>
          <a:bodyPr spcFirstLastPara="1" wrap="square" lIns="0" tIns="34275" rIns="34275" bIns="0" anchor="b" anchorCtr="0">
            <a:noAutofit/>
          </a:bodyPr>
          <a:lstStyle/>
          <a:p>
            <a:pPr marL="0" lvl="0" indent="0" algn="l" rtl="0">
              <a:lnSpc>
                <a:spcPct val="90000"/>
              </a:lnSpc>
              <a:spcBef>
                <a:spcPts val="0"/>
              </a:spcBef>
              <a:spcAft>
                <a:spcPts val="0"/>
              </a:spcAft>
              <a:buClr>
                <a:schemeClr val="dk2"/>
              </a:buClr>
              <a:buSzPts val="1800"/>
              <a:buFont typeface="Source Sans Pro"/>
              <a:buNone/>
            </a:pPr>
            <a:r>
              <a:rPr lang="en" sz="2000"/>
              <a:t>Complex</a:t>
            </a:r>
            <a:r>
              <a:rPr lang="en" sz="2000">
                <a:latin typeface="Source Sans Pro"/>
                <a:ea typeface="Source Sans Pro"/>
                <a:cs typeface="Source Sans Pro"/>
                <a:sym typeface="Source Sans Pro"/>
              </a:rPr>
              <a:t> Software DevOps Toolchain</a:t>
            </a:r>
            <a:r>
              <a:rPr lang="en" sz="2000"/>
              <a:t>s</a:t>
            </a:r>
            <a:endParaRPr sz="1900"/>
          </a:p>
        </p:txBody>
      </p:sp>
      <p:grpSp>
        <p:nvGrpSpPr>
          <p:cNvPr id="1656" name="Google Shape;1656;p79"/>
          <p:cNvGrpSpPr/>
          <p:nvPr/>
        </p:nvGrpSpPr>
        <p:grpSpPr>
          <a:xfrm>
            <a:off x="767177" y="4639731"/>
            <a:ext cx="1551388" cy="240075"/>
            <a:chOff x="2045246" y="5551308"/>
            <a:chExt cx="2067966" cy="320100"/>
          </a:xfrm>
        </p:grpSpPr>
        <p:sp>
          <p:nvSpPr>
            <p:cNvPr id="1657" name="Google Shape;1657;p79"/>
            <p:cNvSpPr/>
            <p:nvPr/>
          </p:nvSpPr>
          <p:spPr>
            <a:xfrm>
              <a:off x="2045246" y="5551308"/>
              <a:ext cx="320100" cy="320100"/>
            </a:xfrm>
            <a:prstGeom prst="ellipse">
              <a:avLst/>
            </a:prstGeom>
            <a:solidFill>
              <a:srgbClr val="FFFFFF"/>
            </a:solidFill>
            <a:ln w="19050" cap="flat" cmpd="sng">
              <a:solidFill>
                <a:srgbClr val="C0341D">
                  <a:alpha val="80000"/>
                </a:srgbClr>
              </a:solidFill>
              <a:prstDash val="solid"/>
              <a:round/>
              <a:headEnd type="none" w="sm" len="sm"/>
              <a:tailEnd type="none" w="sm" len="sm"/>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100" b="1" i="0" u="none" strike="noStrike" cap="none">
                  <a:solidFill>
                    <a:schemeClr val="dk2"/>
                  </a:solidFill>
                  <a:latin typeface="Source Sans Pro"/>
                  <a:ea typeface="Source Sans Pro"/>
                  <a:cs typeface="Source Sans Pro"/>
                  <a:sym typeface="Source Sans Pro"/>
                </a:rPr>
                <a:t>X</a:t>
              </a:r>
              <a:endParaRPr sz="1100" b="1" i="0" u="none" strike="noStrike" cap="none">
                <a:solidFill>
                  <a:schemeClr val="dk2"/>
                </a:solidFill>
                <a:latin typeface="Source Sans Pro"/>
                <a:ea typeface="Source Sans Pro"/>
                <a:cs typeface="Source Sans Pro"/>
                <a:sym typeface="Source Sans Pro"/>
              </a:endParaRPr>
            </a:p>
          </p:txBody>
        </p:sp>
        <p:sp>
          <p:nvSpPr>
            <p:cNvPr id="1658" name="Google Shape;1658;p79"/>
            <p:cNvSpPr txBox="1"/>
            <p:nvPr/>
          </p:nvSpPr>
          <p:spPr>
            <a:xfrm>
              <a:off x="2513012" y="5625127"/>
              <a:ext cx="16002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Source Sans Pro"/>
                  <a:ea typeface="Source Sans Pro"/>
                  <a:cs typeface="Source Sans Pro"/>
                  <a:sym typeface="Source Sans Pro"/>
                </a:rPr>
                <a:t>100s of Tools</a:t>
              </a:r>
              <a:endParaRPr sz="1100" i="0" u="none" strike="noStrike" cap="none">
                <a:solidFill>
                  <a:schemeClr val="dk2"/>
                </a:solidFill>
                <a:latin typeface="Source Sans Pro"/>
                <a:ea typeface="Source Sans Pro"/>
                <a:cs typeface="Source Sans Pro"/>
                <a:sym typeface="Source Sans Pro"/>
              </a:endParaRPr>
            </a:p>
          </p:txBody>
        </p:sp>
      </p:grpSp>
      <p:grpSp>
        <p:nvGrpSpPr>
          <p:cNvPr id="1659" name="Google Shape;1659;p79"/>
          <p:cNvGrpSpPr/>
          <p:nvPr/>
        </p:nvGrpSpPr>
        <p:grpSpPr>
          <a:xfrm>
            <a:off x="2636585" y="4639731"/>
            <a:ext cx="1778572" cy="240075"/>
            <a:chOff x="2045246" y="5551308"/>
            <a:chExt cx="2436066" cy="320100"/>
          </a:xfrm>
        </p:grpSpPr>
        <p:sp>
          <p:nvSpPr>
            <p:cNvPr id="1660" name="Google Shape;1660;p79"/>
            <p:cNvSpPr/>
            <p:nvPr/>
          </p:nvSpPr>
          <p:spPr>
            <a:xfrm>
              <a:off x="2045246" y="5551308"/>
              <a:ext cx="320100" cy="320100"/>
            </a:xfrm>
            <a:prstGeom prst="ellipse">
              <a:avLst/>
            </a:prstGeom>
            <a:solidFill>
              <a:srgbClr val="FFFFFF"/>
            </a:solidFill>
            <a:ln w="19050" cap="flat" cmpd="sng">
              <a:solidFill>
                <a:srgbClr val="C0341D">
                  <a:alpha val="80000"/>
                </a:srgbClr>
              </a:solidFill>
              <a:prstDash val="solid"/>
              <a:round/>
              <a:headEnd type="none" w="sm" len="sm"/>
              <a:tailEnd type="none" w="sm" len="sm"/>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100" b="1" i="0" u="none" strike="noStrike" cap="none">
                  <a:solidFill>
                    <a:schemeClr val="dk2"/>
                  </a:solidFill>
                  <a:latin typeface="Source Sans Pro"/>
                  <a:ea typeface="Source Sans Pro"/>
                  <a:cs typeface="Source Sans Pro"/>
                  <a:sym typeface="Source Sans Pro"/>
                </a:rPr>
                <a:t>X</a:t>
              </a:r>
              <a:endParaRPr sz="1100" b="1" i="0" u="none" strike="noStrike" cap="none">
                <a:solidFill>
                  <a:schemeClr val="dk2"/>
                </a:solidFill>
                <a:latin typeface="Source Sans Pro"/>
                <a:ea typeface="Source Sans Pro"/>
                <a:cs typeface="Source Sans Pro"/>
                <a:sym typeface="Source Sans Pro"/>
              </a:endParaRPr>
            </a:p>
          </p:txBody>
        </p:sp>
        <p:sp>
          <p:nvSpPr>
            <p:cNvPr id="1661" name="Google Shape;1661;p79"/>
            <p:cNvSpPr txBox="1"/>
            <p:nvPr/>
          </p:nvSpPr>
          <p:spPr>
            <a:xfrm>
              <a:off x="2513012" y="5625127"/>
              <a:ext cx="19683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Source Sans Pro"/>
                  <a:ea typeface="Source Sans Pro"/>
                  <a:cs typeface="Source Sans Pro"/>
                  <a:sym typeface="Source Sans Pro"/>
                </a:rPr>
                <a:t>Multiple Data Models</a:t>
              </a:r>
              <a:endParaRPr sz="1100" i="0" u="none" strike="noStrike" cap="none">
                <a:solidFill>
                  <a:schemeClr val="dk2"/>
                </a:solidFill>
                <a:latin typeface="Source Sans Pro"/>
                <a:ea typeface="Source Sans Pro"/>
                <a:cs typeface="Source Sans Pro"/>
                <a:sym typeface="Source Sans Pro"/>
              </a:endParaRPr>
            </a:p>
          </p:txBody>
        </p:sp>
      </p:grpSp>
      <p:grpSp>
        <p:nvGrpSpPr>
          <p:cNvPr id="1662" name="Google Shape;1662;p79"/>
          <p:cNvGrpSpPr/>
          <p:nvPr/>
        </p:nvGrpSpPr>
        <p:grpSpPr>
          <a:xfrm>
            <a:off x="4733065" y="4639731"/>
            <a:ext cx="1551388" cy="240075"/>
            <a:chOff x="2045246" y="5551308"/>
            <a:chExt cx="2067966" cy="320100"/>
          </a:xfrm>
        </p:grpSpPr>
        <p:sp>
          <p:nvSpPr>
            <p:cNvPr id="1663" name="Google Shape;1663;p79"/>
            <p:cNvSpPr/>
            <p:nvPr/>
          </p:nvSpPr>
          <p:spPr>
            <a:xfrm>
              <a:off x="2045246" y="5551308"/>
              <a:ext cx="320100" cy="320100"/>
            </a:xfrm>
            <a:prstGeom prst="ellipse">
              <a:avLst/>
            </a:prstGeom>
            <a:solidFill>
              <a:srgbClr val="FFFFFF"/>
            </a:solidFill>
            <a:ln w="19050" cap="flat" cmpd="sng">
              <a:solidFill>
                <a:srgbClr val="C0341D">
                  <a:alpha val="80000"/>
                </a:srgbClr>
              </a:solidFill>
              <a:prstDash val="solid"/>
              <a:round/>
              <a:headEnd type="none" w="sm" len="sm"/>
              <a:tailEnd type="none" w="sm" len="sm"/>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100" b="1" i="0" u="none" strike="noStrike" cap="none">
                  <a:solidFill>
                    <a:schemeClr val="dk2"/>
                  </a:solidFill>
                  <a:latin typeface="Source Sans Pro"/>
                  <a:ea typeface="Source Sans Pro"/>
                  <a:cs typeface="Source Sans Pro"/>
                  <a:sym typeface="Source Sans Pro"/>
                </a:rPr>
                <a:t>X</a:t>
              </a:r>
              <a:endParaRPr sz="1100" b="1" i="0" u="none" strike="noStrike" cap="none">
                <a:solidFill>
                  <a:schemeClr val="dk2"/>
                </a:solidFill>
                <a:latin typeface="Source Sans Pro"/>
                <a:ea typeface="Source Sans Pro"/>
                <a:cs typeface="Source Sans Pro"/>
                <a:sym typeface="Source Sans Pro"/>
              </a:endParaRPr>
            </a:p>
          </p:txBody>
        </p:sp>
        <p:sp>
          <p:nvSpPr>
            <p:cNvPr id="1664" name="Google Shape;1664;p79"/>
            <p:cNvSpPr txBox="1"/>
            <p:nvPr/>
          </p:nvSpPr>
          <p:spPr>
            <a:xfrm>
              <a:off x="2513012" y="5625127"/>
              <a:ext cx="16002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Source Sans Pro"/>
                  <a:ea typeface="Source Sans Pro"/>
                  <a:cs typeface="Source Sans Pro"/>
                  <a:sym typeface="Source Sans Pro"/>
                </a:rPr>
                <a:t>Complexity &amp; Risk</a:t>
              </a:r>
              <a:endParaRPr sz="1100" i="0" u="none" strike="noStrike" cap="none">
                <a:solidFill>
                  <a:schemeClr val="dk2"/>
                </a:solidFill>
                <a:latin typeface="Source Sans Pro"/>
                <a:ea typeface="Source Sans Pro"/>
                <a:cs typeface="Source Sans Pro"/>
                <a:sym typeface="Source Sans Pro"/>
              </a:endParaRPr>
            </a:p>
          </p:txBody>
        </p:sp>
      </p:grpSp>
      <p:grpSp>
        <p:nvGrpSpPr>
          <p:cNvPr id="1665" name="Google Shape;1665;p79"/>
          <p:cNvGrpSpPr/>
          <p:nvPr/>
        </p:nvGrpSpPr>
        <p:grpSpPr>
          <a:xfrm>
            <a:off x="6602415" y="4639731"/>
            <a:ext cx="1774422" cy="240075"/>
            <a:chOff x="2045246" y="5551308"/>
            <a:chExt cx="2365265" cy="320100"/>
          </a:xfrm>
        </p:grpSpPr>
        <p:sp>
          <p:nvSpPr>
            <p:cNvPr id="1666" name="Google Shape;1666;p79"/>
            <p:cNvSpPr/>
            <p:nvPr/>
          </p:nvSpPr>
          <p:spPr>
            <a:xfrm>
              <a:off x="2045246" y="5551308"/>
              <a:ext cx="320100" cy="320100"/>
            </a:xfrm>
            <a:prstGeom prst="ellipse">
              <a:avLst/>
            </a:prstGeom>
            <a:solidFill>
              <a:srgbClr val="FFFFFF"/>
            </a:solidFill>
            <a:ln w="19050" cap="flat" cmpd="sng">
              <a:solidFill>
                <a:srgbClr val="C0341D">
                  <a:alpha val="80000"/>
                </a:srgbClr>
              </a:solidFill>
              <a:prstDash val="solid"/>
              <a:round/>
              <a:headEnd type="none" w="sm" len="sm"/>
              <a:tailEnd type="none" w="sm" len="sm"/>
            </a:ln>
          </p:spPr>
          <p:txBody>
            <a:bodyPr spcFirstLastPara="1" wrap="square" lIns="35100" tIns="34275" rIns="3510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100" b="1" i="0" u="none" strike="noStrike" cap="none">
                  <a:solidFill>
                    <a:schemeClr val="dk2"/>
                  </a:solidFill>
                  <a:latin typeface="Source Sans Pro"/>
                  <a:ea typeface="Source Sans Pro"/>
                  <a:cs typeface="Source Sans Pro"/>
                  <a:sym typeface="Source Sans Pro"/>
                </a:rPr>
                <a:t>X</a:t>
              </a:r>
              <a:endParaRPr sz="1100" b="1" i="0" u="none" strike="noStrike" cap="none">
                <a:solidFill>
                  <a:schemeClr val="dk2"/>
                </a:solidFill>
                <a:latin typeface="Source Sans Pro"/>
                <a:ea typeface="Source Sans Pro"/>
                <a:cs typeface="Source Sans Pro"/>
                <a:sym typeface="Source Sans Pro"/>
              </a:endParaRPr>
            </a:p>
          </p:txBody>
        </p:sp>
        <p:sp>
          <p:nvSpPr>
            <p:cNvPr id="1667" name="Google Shape;1667;p79"/>
            <p:cNvSpPr txBox="1"/>
            <p:nvPr/>
          </p:nvSpPr>
          <p:spPr>
            <a:xfrm>
              <a:off x="2513011" y="5625127"/>
              <a:ext cx="18975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Source Sans Pro"/>
                  <a:ea typeface="Source Sans Pro"/>
                  <a:cs typeface="Source Sans Pro"/>
                  <a:sym typeface="Source Sans Pro"/>
                </a:rPr>
                <a:t>Lack of Transparency</a:t>
              </a:r>
              <a:endParaRPr sz="1100" i="0" u="none" strike="noStrike" cap="none">
                <a:solidFill>
                  <a:schemeClr val="dk2"/>
                </a:solidFill>
                <a:latin typeface="Source Sans Pro"/>
                <a:ea typeface="Source Sans Pro"/>
                <a:cs typeface="Source Sans Pro"/>
                <a:sym typeface="Source Sans Pro"/>
              </a:endParaRPr>
            </a:p>
          </p:txBody>
        </p:sp>
      </p:grpSp>
      <p:sp>
        <p:nvSpPr>
          <p:cNvPr id="1668" name="Google Shape;1668;p79"/>
          <p:cNvSpPr txBox="1"/>
          <p:nvPr/>
        </p:nvSpPr>
        <p:spPr>
          <a:xfrm>
            <a:off x="511295" y="677102"/>
            <a:ext cx="8128500" cy="12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4E2DA1"/>
                </a:solidFill>
                <a:latin typeface="Source Sans Pro"/>
                <a:ea typeface="Source Sans Pro"/>
                <a:cs typeface="Source Sans Pro"/>
                <a:sym typeface="Source Sans Pro"/>
              </a:rPr>
              <a:t>Definition: </a:t>
            </a:r>
            <a:r>
              <a:rPr lang="en" sz="800" b="1" i="1">
                <a:solidFill>
                  <a:srgbClr val="4E2DA1"/>
                </a:solidFill>
                <a:latin typeface="Source Sans Pro"/>
                <a:ea typeface="Source Sans Pro"/>
                <a:cs typeface="Source Sans Pro"/>
                <a:sym typeface="Source Sans Pro"/>
              </a:rPr>
              <a:t>DevOps i</a:t>
            </a:r>
            <a:r>
              <a:rPr lang="en" sz="800" b="1" i="1" u="none" strike="noStrike" cap="none">
                <a:solidFill>
                  <a:srgbClr val="4E2DA1"/>
                </a:solidFill>
                <a:latin typeface="Source Sans Pro"/>
                <a:ea typeface="Source Sans Pro"/>
                <a:cs typeface="Source Sans Pro"/>
                <a:sym typeface="Source Sans Pro"/>
              </a:rPr>
              <a:t>s the convergence of people, processes and tools to enable adaptive IT and business agility</a:t>
            </a:r>
            <a:endParaRPr sz="1100" b="0" i="0" u="none" strike="noStrike" cap="none">
              <a:solidFill>
                <a:srgbClr val="000000"/>
              </a:solidFill>
              <a:latin typeface="Arial"/>
              <a:ea typeface="Arial"/>
              <a:cs typeface="Arial"/>
              <a:sym typeface="Arial"/>
            </a:endParaRPr>
          </a:p>
        </p:txBody>
      </p:sp>
      <p:sp>
        <p:nvSpPr>
          <p:cNvPr id="1669" name="Google Shape;1669;p79"/>
          <p:cNvSpPr txBox="1">
            <a:spLocks noGrp="1"/>
          </p:cNvSpPr>
          <p:nvPr>
            <p:ph type="sldNum" idx="12"/>
          </p:nvPr>
        </p:nvSpPr>
        <p:spPr>
          <a:xfrm>
            <a:off x="8639268" y="4749850"/>
            <a:ext cx="466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670" name="Google Shape;1670;p79"/>
          <p:cNvPicPr preferRelativeResize="0"/>
          <p:nvPr/>
        </p:nvPicPr>
        <p:blipFill rotWithShape="1">
          <a:blip r:embed="rId3">
            <a:alphaModFix/>
          </a:blip>
          <a:srcRect/>
          <a:stretch/>
        </p:blipFill>
        <p:spPr>
          <a:xfrm>
            <a:off x="6650412" y="3356442"/>
            <a:ext cx="802594" cy="236041"/>
          </a:xfrm>
          <a:prstGeom prst="rect">
            <a:avLst/>
          </a:prstGeom>
          <a:noFill/>
          <a:ln>
            <a:noFill/>
          </a:ln>
        </p:spPr>
      </p:pic>
      <p:pic>
        <p:nvPicPr>
          <p:cNvPr id="1671" name="Google Shape;1671;p79"/>
          <p:cNvPicPr preferRelativeResize="0"/>
          <p:nvPr/>
        </p:nvPicPr>
        <p:blipFill rotWithShape="1">
          <a:blip r:embed="rId4">
            <a:alphaModFix/>
          </a:blip>
          <a:srcRect/>
          <a:stretch/>
        </p:blipFill>
        <p:spPr>
          <a:xfrm>
            <a:off x="4592460" y="3678634"/>
            <a:ext cx="221328" cy="227848"/>
          </a:xfrm>
          <a:prstGeom prst="rect">
            <a:avLst/>
          </a:prstGeom>
          <a:noFill/>
          <a:ln>
            <a:noFill/>
          </a:ln>
        </p:spPr>
      </p:pic>
      <p:pic>
        <p:nvPicPr>
          <p:cNvPr id="1672" name="Google Shape;1672;p79"/>
          <p:cNvPicPr preferRelativeResize="0"/>
          <p:nvPr/>
        </p:nvPicPr>
        <p:blipFill rotWithShape="1">
          <a:blip r:embed="rId5">
            <a:alphaModFix/>
          </a:blip>
          <a:srcRect/>
          <a:stretch/>
        </p:blipFill>
        <p:spPr>
          <a:xfrm>
            <a:off x="3098378" y="1532396"/>
            <a:ext cx="530914" cy="434123"/>
          </a:xfrm>
          <a:prstGeom prst="rect">
            <a:avLst/>
          </a:prstGeom>
          <a:noFill/>
          <a:ln>
            <a:noFill/>
          </a:ln>
        </p:spPr>
      </p:pic>
      <p:cxnSp>
        <p:nvCxnSpPr>
          <p:cNvPr id="1673" name="Google Shape;1673;p79"/>
          <p:cNvCxnSpPr/>
          <p:nvPr/>
        </p:nvCxnSpPr>
        <p:spPr>
          <a:xfrm rot="10800000" flipH="1">
            <a:off x="3240025" y="1898673"/>
            <a:ext cx="1481400" cy="749700"/>
          </a:xfrm>
          <a:prstGeom prst="straightConnector1">
            <a:avLst/>
          </a:prstGeom>
          <a:noFill/>
          <a:ln w="12700" cap="flat" cmpd="sng">
            <a:solidFill>
              <a:srgbClr val="9578EC"/>
            </a:solidFill>
            <a:prstDash val="dash"/>
            <a:round/>
            <a:headEnd type="none" w="sm" len="sm"/>
            <a:tailEnd type="none" w="sm" len="sm"/>
          </a:ln>
        </p:spPr>
      </p:cxnSp>
      <p:cxnSp>
        <p:nvCxnSpPr>
          <p:cNvPr id="1674" name="Google Shape;1674;p79"/>
          <p:cNvCxnSpPr>
            <a:stCxn id="1675" idx="3"/>
          </p:cNvCxnSpPr>
          <p:nvPr/>
        </p:nvCxnSpPr>
        <p:spPr>
          <a:xfrm rot="10800000" flipH="1">
            <a:off x="2230022" y="2685399"/>
            <a:ext cx="1995000" cy="1541700"/>
          </a:xfrm>
          <a:prstGeom prst="straightConnector1">
            <a:avLst/>
          </a:prstGeom>
          <a:noFill/>
          <a:ln w="12700" cap="flat" cmpd="sng">
            <a:solidFill>
              <a:srgbClr val="9578EC"/>
            </a:solidFill>
            <a:prstDash val="dash"/>
            <a:round/>
            <a:headEnd type="none" w="sm" len="sm"/>
            <a:tailEnd type="none" w="sm" len="sm"/>
          </a:ln>
        </p:spPr>
      </p:cxnSp>
      <p:cxnSp>
        <p:nvCxnSpPr>
          <p:cNvPr id="1676" name="Google Shape;1676;p79"/>
          <p:cNvCxnSpPr>
            <a:stCxn id="1677" idx="3"/>
          </p:cNvCxnSpPr>
          <p:nvPr/>
        </p:nvCxnSpPr>
        <p:spPr>
          <a:xfrm>
            <a:off x="5973810" y="1302397"/>
            <a:ext cx="513600" cy="285600"/>
          </a:xfrm>
          <a:prstGeom prst="straightConnector1">
            <a:avLst/>
          </a:prstGeom>
          <a:noFill/>
          <a:ln w="12700" cap="flat" cmpd="sng">
            <a:solidFill>
              <a:srgbClr val="9578EC"/>
            </a:solidFill>
            <a:prstDash val="dash"/>
            <a:round/>
            <a:headEnd type="none" w="sm" len="sm"/>
            <a:tailEnd type="none" w="sm" len="sm"/>
          </a:ln>
        </p:spPr>
      </p:cxnSp>
      <p:cxnSp>
        <p:nvCxnSpPr>
          <p:cNvPr id="1678" name="Google Shape;1678;p79"/>
          <p:cNvCxnSpPr>
            <a:stCxn id="1679" idx="3"/>
            <a:endCxn id="1670" idx="1"/>
          </p:cNvCxnSpPr>
          <p:nvPr/>
        </p:nvCxnSpPr>
        <p:spPr>
          <a:xfrm>
            <a:off x="4210843" y="3369654"/>
            <a:ext cx="2439600" cy="104700"/>
          </a:xfrm>
          <a:prstGeom prst="straightConnector1">
            <a:avLst/>
          </a:prstGeom>
          <a:noFill/>
          <a:ln w="12700" cap="flat" cmpd="sng">
            <a:solidFill>
              <a:srgbClr val="9578EC"/>
            </a:solidFill>
            <a:prstDash val="dash"/>
            <a:round/>
            <a:headEnd type="none" w="sm" len="sm"/>
            <a:tailEnd type="none" w="sm" len="sm"/>
          </a:ln>
        </p:spPr>
      </p:cxnSp>
      <p:cxnSp>
        <p:nvCxnSpPr>
          <p:cNvPr id="1680" name="Google Shape;1680;p79"/>
          <p:cNvCxnSpPr>
            <a:stCxn id="1681" idx="2"/>
            <a:endCxn id="1670" idx="0"/>
          </p:cNvCxnSpPr>
          <p:nvPr/>
        </p:nvCxnSpPr>
        <p:spPr>
          <a:xfrm>
            <a:off x="5553827" y="2516514"/>
            <a:ext cx="1497900" cy="840000"/>
          </a:xfrm>
          <a:prstGeom prst="straightConnector1">
            <a:avLst/>
          </a:prstGeom>
          <a:noFill/>
          <a:ln w="12700" cap="flat" cmpd="sng">
            <a:solidFill>
              <a:srgbClr val="9578EC"/>
            </a:solidFill>
            <a:prstDash val="dash"/>
            <a:round/>
            <a:headEnd type="none" w="sm" len="sm"/>
            <a:tailEnd type="none" w="sm" len="sm"/>
          </a:ln>
        </p:spPr>
      </p:cxnSp>
      <p:cxnSp>
        <p:nvCxnSpPr>
          <p:cNvPr id="1682" name="Google Shape;1682;p79"/>
          <p:cNvCxnSpPr>
            <a:stCxn id="1670" idx="2"/>
            <a:endCxn id="1683" idx="3"/>
          </p:cNvCxnSpPr>
          <p:nvPr/>
        </p:nvCxnSpPr>
        <p:spPr>
          <a:xfrm flipH="1">
            <a:off x="6175109" y="3592483"/>
            <a:ext cx="876600" cy="435300"/>
          </a:xfrm>
          <a:prstGeom prst="straightConnector1">
            <a:avLst/>
          </a:prstGeom>
          <a:noFill/>
          <a:ln w="12700" cap="flat" cmpd="sng">
            <a:solidFill>
              <a:srgbClr val="9578EC"/>
            </a:solidFill>
            <a:prstDash val="dash"/>
            <a:round/>
            <a:headEnd type="none" w="sm" len="sm"/>
            <a:tailEnd type="none" w="sm" len="sm"/>
          </a:ln>
        </p:spPr>
      </p:cxnSp>
      <p:cxnSp>
        <p:nvCxnSpPr>
          <p:cNvPr id="1684" name="Google Shape;1684;p79"/>
          <p:cNvCxnSpPr>
            <a:endCxn id="1670" idx="0"/>
          </p:cNvCxnSpPr>
          <p:nvPr/>
        </p:nvCxnSpPr>
        <p:spPr>
          <a:xfrm>
            <a:off x="6657809" y="1763142"/>
            <a:ext cx="393900" cy="1593300"/>
          </a:xfrm>
          <a:prstGeom prst="straightConnector1">
            <a:avLst/>
          </a:prstGeom>
          <a:noFill/>
          <a:ln w="12700" cap="flat" cmpd="sng">
            <a:solidFill>
              <a:srgbClr val="9578EC"/>
            </a:solidFill>
            <a:prstDash val="dash"/>
            <a:round/>
            <a:headEnd type="none" w="sm" len="sm"/>
            <a:tailEnd type="none" w="sm" len="sm"/>
          </a:ln>
        </p:spPr>
      </p:cxnSp>
      <p:cxnSp>
        <p:nvCxnSpPr>
          <p:cNvPr id="1685" name="Google Shape;1685;p79"/>
          <p:cNvCxnSpPr>
            <a:stCxn id="1671" idx="3"/>
          </p:cNvCxnSpPr>
          <p:nvPr/>
        </p:nvCxnSpPr>
        <p:spPr>
          <a:xfrm>
            <a:off x="4813788" y="3792558"/>
            <a:ext cx="1017300" cy="235200"/>
          </a:xfrm>
          <a:prstGeom prst="straightConnector1">
            <a:avLst/>
          </a:prstGeom>
          <a:noFill/>
          <a:ln w="12700" cap="flat" cmpd="sng">
            <a:solidFill>
              <a:srgbClr val="9578EC"/>
            </a:solidFill>
            <a:prstDash val="dash"/>
            <a:round/>
            <a:headEnd type="none" w="sm" len="sm"/>
            <a:tailEnd type="none" w="sm" len="sm"/>
          </a:ln>
        </p:spPr>
      </p:cxnSp>
      <p:cxnSp>
        <p:nvCxnSpPr>
          <p:cNvPr id="1686" name="Google Shape;1686;p79"/>
          <p:cNvCxnSpPr>
            <a:stCxn id="1672" idx="3"/>
            <a:endCxn id="1681" idx="1"/>
          </p:cNvCxnSpPr>
          <p:nvPr/>
        </p:nvCxnSpPr>
        <p:spPr>
          <a:xfrm>
            <a:off x="3629292" y="1749457"/>
            <a:ext cx="1616400" cy="570000"/>
          </a:xfrm>
          <a:prstGeom prst="straightConnector1">
            <a:avLst/>
          </a:prstGeom>
          <a:noFill/>
          <a:ln w="12700" cap="flat" cmpd="sng">
            <a:solidFill>
              <a:srgbClr val="9578EC"/>
            </a:solidFill>
            <a:prstDash val="dash"/>
            <a:round/>
            <a:headEnd type="none" w="sm" len="sm"/>
            <a:tailEnd type="none" w="sm" len="sm"/>
          </a:ln>
        </p:spPr>
      </p:cxnSp>
      <p:cxnSp>
        <p:nvCxnSpPr>
          <p:cNvPr id="1687" name="Google Shape;1687;p79"/>
          <p:cNvCxnSpPr>
            <a:stCxn id="1688" idx="2"/>
            <a:endCxn id="1679" idx="1"/>
          </p:cNvCxnSpPr>
          <p:nvPr/>
        </p:nvCxnSpPr>
        <p:spPr>
          <a:xfrm>
            <a:off x="3025053" y="2802868"/>
            <a:ext cx="588900" cy="566700"/>
          </a:xfrm>
          <a:prstGeom prst="straightConnector1">
            <a:avLst/>
          </a:prstGeom>
          <a:noFill/>
          <a:ln w="12700" cap="flat" cmpd="sng">
            <a:solidFill>
              <a:srgbClr val="9578EC"/>
            </a:solidFill>
            <a:prstDash val="dash"/>
            <a:round/>
            <a:headEnd type="none" w="sm" len="sm"/>
            <a:tailEnd type="none" w="sm" len="sm"/>
          </a:ln>
        </p:spPr>
      </p:cxnSp>
      <p:cxnSp>
        <p:nvCxnSpPr>
          <p:cNvPr id="1689" name="Google Shape;1689;p79"/>
          <p:cNvCxnSpPr/>
          <p:nvPr/>
        </p:nvCxnSpPr>
        <p:spPr>
          <a:xfrm flipH="1">
            <a:off x="2614713" y="1836975"/>
            <a:ext cx="471900" cy="812400"/>
          </a:xfrm>
          <a:prstGeom prst="straightConnector1">
            <a:avLst/>
          </a:prstGeom>
          <a:noFill/>
          <a:ln w="12700" cap="flat" cmpd="sng">
            <a:solidFill>
              <a:srgbClr val="9578EC"/>
            </a:solidFill>
            <a:prstDash val="dash"/>
            <a:round/>
            <a:headEnd type="none" w="sm" len="sm"/>
            <a:tailEnd type="none" w="sm" len="sm"/>
          </a:ln>
        </p:spPr>
      </p:cxnSp>
      <p:cxnSp>
        <p:nvCxnSpPr>
          <p:cNvPr id="1690" name="Google Shape;1690;p79"/>
          <p:cNvCxnSpPr>
            <a:stCxn id="1677" idx="1"/>
            <a:endCxn id="1691" idx="3"/>
          </p:cNvCxnSpPr>
          <p:nvPr/>
        </p:nvCxnSpPr>
        <p:spPr>
          <a:xfrm flipH="1">
            <a:off x="5304211" y="1302397"/>
            <a:ext cx="316800" cy="375600"/>
          </a:xfrm>
          <a:prstGeom prst="straightConnector1">
            <a:avLst/>
          </a:prstGeom>
          <a:noFill/>
          <a:ln w="12700" cap="flat" cmpd="sng">
            <a:solidFill>
              <a:srgbClr val="9578EC"/>
            </a:solidFill>
            <a:prstDash val="dash"/>
            <a:round/>
            <a:headEnd type="none" w="sm" len="sm"/>
            <a:tailEnd type="none" w="sm" len="sm"/>
          </a:ln>
        </p:spPr>
      </p:cxnSp>
      <p:cxnSp>
        <p:nvCxnSpPr>
          <p:cNvPr id="1692" name="Google Shape;1692;p79"/>
          <p:cNvCxnSpPr>
            <a:endCxn id="1675" idx="1"/>
          </p:cNvCxnSpPr>
          <p:nvPr/>
        </p:nvCxnSpPr>
        <p:spPr>
          <a:xfrm>
            <a:off x="961992" y="2779299"/>
            <a:ext cx="785100" cy="1447800"/>
          </a:xfrm>
          <a:prstGeom prst="straightConnector1">
            <a:avLst/>
          </a:prstGeom>
          <a:noFill/>
          <a:ln w="12700" cap="flat" cmpd="sng">
            <a:solidFill>
              <a:srgbClr val="9578EC"/>
            </a:solidFill>
            <a:prstDash val="dash"/>
            <a:round/>
            <a:headEnd type="none" w="sm" len="sm"/>
            <a:tailEnd type="none" w="sm" len="sm"/>
          </a:ln>
        </p:spPr>
      </p:cxnSp>
      <p:cxnSp>
        <p:nvCxnSpPr>
          <p:cNvPr id="1693" name="Google Shape;1693;p79"/>
          <p:cNvCxnSpPr>
            <a:endCxn id="1694" idx="1"/>
          </p:cNvCxnSpPr>
          <p:nvPr/>
        </p:nvCxnSpPr>
        <p:spPr>
          <a:xfrm>
            <a:off x="961991" y="2779424"/>
            <a:ext cx="727500" cy="421500"/>
          </a:xfrm>
          <a:prstGeom prst="straightConnector1">
            <a:avLst/>
          </a:prstGeom>
          <a:noFill/>
          <a:ln w="12700" cap="flat" cmpd="sng">
            <a:solidFill>
              <a:srgbClr val="9578EC"/>
            </a:solidFill>
            <a:prstDash val="dash"/>
            <a:round/>
            <a:headEnd type="none" w="sm" len="sm"/>
            <a:tailEnd type="none" w="sm" len="sm"/>
          </a:ln>
        </p:spPr>
      </p:cxnSp>
      <p:cxnSp>
        <p:nvCxnSpPr>
          <p:cNvPr id="1695" name="Google Shape;1695;p79"/>
          <p:cNvCxnSpPr>
            <a:endCxn id="1688" idx="1"/>
          </p:cNvCxnSpPr>
          <p:nvPr/>
        </p:nvCxnSpPr>
        <p:spPr>
          <a:xfrm rot="10800000" flipH="1">
            <a:off x="962217" y="2732635"/>
            <a:ext cx="1542000" cy="46800"/>
          </a:xfrm>
          <a:prstGeom prst="straightConnector1">
            <a:avLst/>
          </a:prstGeom>
          <a:noFill/>
          <a:ln w="12700" cap="flat" cmpd="sng">
            <a:solidFill>
              <a:srgbClr val="9578EC"/>
            </a:solidFill>
            <a:prstDash val="dash"/>
            <a:round/>
            <a:headEnd type="none" w="sm" len="sm"/>
            <a:tailEnd type="none" w="sm" len="sm"/>
          </a:ln>
        </p:spPr>
      </p:cxnSp>
      <p:cxnSp>
        <p:nvCxnSpPr>
          <p:cNvPr id="1696" name="Google Shape;1696;p79"/>
          <p:cNvCxnSpPr>
            <a:endCxn id="1697" idx="1"/>
          </p:cNvCxnSpPr>
          <p:nvPr/>
        </p:nvCxnSpPr>
        <p:spPr>
          <a:xfrm rot="10800000" flipH="1">
            <a:off x="961947" y="1392949"/>
            <a:ext cx="835200" cy="1386300"/>
          </a:xfrm>
          <a:prstGeom prst="straightConnector1">
            <a:avLst/>
          </a:prstGeom>
          <a:noFill/>
          <a:ln w="12700" cap="flat" cmpd="sng">
            <a:solidFill>
              <a:srgbClr val="9578EC"/>
            </a:solidFill>
            <a:prstDash val="dash"/>
            <a:round/>
            <a:headEnd type="none" w="sm" len="sm"/>
            <a:tailEnd type="none" w="sm" len="sm"/>
          </a:ln>
        </p:spPr>
      </p:cxnSp>
      <p:cxnSp>
        <p:nvCxnSpPr>
          <p:cNvPr id="1698" name="Google Shape;1698;p79"/>
          <p:cNvCxnSpPr/>
          <p:nvPr/>
        </p:nvCxnSpPr>
        <p:spPr>
          <a:xfrm>
            <a:off x="6828695" y="1587711"/>
            <a:ext cx="854100" cy="1191600"/>
          </a:xfrm>
          <a:prstGeom prst="straightConnector1">
            <a:avLst/>
          </a:prstGeom>
          <a:noFill/>
          <a:ln w="12700" cap="flat" cmpd="sng">
            <a:solidFill>
              <a:srgbClr val="9578EC"/>
            </a:solidFill>
            <a:prstDash val="dash"/>
            <a:round/>
            <a:headEnd type="none" w="sm" len="sm"/>
            <a:tailEnd type="none" w="sm" len="sm"/>
          </a:ln>
        </p:spPr>
      </p:cxnSp>
      <p:cxnSp>
        <p:nvCxnSpPr>
          <p:cNvPr id="1699" name="Google Shape;1699;p79"/>
          <p:cNvCxnSpPr/>
          <p:nvPr/>
        </p:nvCxnSpPr>
        <p:spPr>
          <a:xfrm rot="10800000">
            <a:off x="4943140" y="2685535"/>
            <a:ext cx="2739600" cy="93900"/>
          </a:xfrm>
          <a:prstGeom prst="straightConnector1">
            <a:avLst/>
          </a:prstGeom>
          <a:noFill/>
          <a:ln w="12700" cap="flat" cmpd="sng">
            <a:solidFill>
              <a:srgbClr val="9578EC"/>
            </a:solidFill>
            <a:prstDash val="dash"/>
            <a:round/>
            <a:headEnd type="none" w="sm" len="sm"/>
            <a:tailEnd type="none" w="sm" len="sm"/>
          </a:ln>
        </p:spPr>
      </p:cxnSp>
      <p:cxnSp>
        <p:nvCxnSpPr>
          <p:cNvPr id="1700" name="Google Shape;1700;p79"/>
          <p:cNvCxnSpPr>
            <a:endCxn id="1670" idx="3"/>
          </p:cNvCxnSpPr>
          <p:nvPr/>
        </p:nvCxnSpPr>
        <p:spPr>
          <a:xfrm flipH="1">
            <a:off x="7453006" y="2779363"/>
            <a:ext cx="229800" cy="695100"/>
          </a:xfrm>
          <a:prstGeom prst="straightConnector1">
            <a:avLst/>
          </a:prstGeom>
          <a:noFill/>
          <a:ln w="12700" cap="flat" cmpd="sng">
            <a:solidFill>
              <a:srgbClr val="9578EC"/>
            </a:solidFill>
            <a:prstDash val="dash"/>
            <a:round/>
            <a:headEnd type="none" w="sm" len="sm"/>
            <a:tailEnd type="none" w="sm" len="sm"/>
          </a:ln>
        </p:spPr>
      </p:cxnSp>
      <p:cxnSp>
        <p:nvCxnSpPr>
          <p:cNvPr id="1701" name="Google Shape;1701;p79"/>
          <p:cNvCxnSpPr>
            <a:endCxn id="1681" idx="3"/>
          </p:cNvCxnSpPr>
          <p:nvPr/>
        </p:nvCxnSpPr>
        <p:spPr>
          <a:xfrm rot="10800000">
            <a:off x="5861930" y="2319343"/>
            <a:ext cx="1821000" cy="459900"/>
          </a:xfrm>
          <a:prstGeom prst="straightConnector1">
            <a:avLst/>
          </a:prstGeom>
          <a:noFill/>
          <a:ln w="12700" cap="flat" cmpd="sng">
            <a:solidFill>
              <a:srgbClr val="9578EC"/>
            </a:solidFill>
            <a:prstDash val="dash"/>
            <a:round/>
            <a:headEnd type="none" w="sm" len="sm"/>
            <a:tailEnd type="none" w="sm" len="sm"/>
          </a:ln>
        </p:spPr>
      </p:cxnSp>
      <p:cxnSp>
        <p:nvCxnSpPr>
          <p:cNvPr id="1702" name="Google Shape;1702;p79"/>
          <p:cNvCxnSpPr>
            <a:endCxn id="1677" idx="2"/>
          </p:cNvCxnSpPr>
          <p:nvPr/>
        </p:nvCxnSpPr>
        <p:spPr>
          <a:xfrm rot="10800000">
            <a:off x="5797411" y="1453061"/>
            <a:ext cx="1885500" cy="1326600"/>
          </a:xfrm>
          <a:prstGeom prst="straightConnector1">
            <a:avLst/>
          </a:prstGeom>
          <a:noFill/>
          <a:ln w="12700" cap="flat" cmpd="sng">
            <a:solidFill>
              <a:srgbClr val="9578EC"/>
            </a:solidFill>
            <a:prstDash val="dash"/>
            <a:round/>
            <a:headEnd type="none" w="sm" len="sm"/>
            <a:tailEnd type="none" w="sm" len="sm"/>
          </a:ln>
        </p:spPr>
      </p:cxnSp>
      <p:pic>
        <p:nvPicPr>
          <p:cNvPr id="1688" name="Google Shape;1688;p79" descr="Image result for jira software logo png"/>
          <p:cNvPicPr preferRelativeResize="0"/>
          <p:nvPr/>
        </p:nvPicPr>
        <p:blipFill rotWithShape="1">
          <a:blip r:embed="rId6">
            <a:alphaModFix/>
          </a:blip>
          <a:srcRect/>
          <a:stretch/>
        </p:blipFill>
        <p:spPr>
          <a:xfrm>
            <a:off x="2504217" y="2662402"/>
            <a:ext cx="1041672" cy="140466"/>
          </a:xfrm>
          <a:prstGeom prst="rect">
            <a:avLst/>
          </a:prstGeom>
          <a:noFill/>
          <a:ln>
            <a:noFill/>
          </a:ln>
        </p:spPr>
      </p:pic>
      <p:pic>
        <p:nvPicPr>
          <p:cNvPr id="1697" name="Google Shape;1697;p79" descr="Image result for collabnet versionone logo png"/>
          <p:cNvPicPr preferRelativeResize="0"/>
          <p:nvPr/>
        </p:nvPicPr>
        <p:blipFill rotWithShape="1">
          <a:blip r:embed="rId7">
            <a:alphaModFix/>
          </a:blip>
          <a:srcRect/>
          <a:stretch/>
        </p:blipFill>
        <p:spPr>
          <a:xfrm>
            <a:off x="1797147" y="1302397"/>
            <a:ext cx="1025623" cy="181104"/>
          </a:xfrm>
          <a:prstGeom prst="rect">
            <a:avLst/>
          </a:prstGeom>
          <a:noFill/>
          <a:ln>
            <a:noFill/>
          </a:ln>
        </p:spPr>
      </p:pic>
      <p:pic>
        <p:nvPicPr>
          <p:cNvPr id="1691" name="Google Shape;1691;p79"/>
          <p:cNvPicPr preferRelativeResize="0"/>
          <p:nvPr/>
        </p:nvPicPr>
        <p:blipFill rotWithShape="1">
          <a:blip r:embed="rId8">
            <a:alphaModFix/>
          </a:blip>
          <a:srcRect/>
          <a:stretch/>
        </p:blipFill>
        <p:spPr>
          <a:xfrm>
            <a:off x="4733842" y="1413678"/>
            <a:ext cx="570336" cy="528766"/>
          </a:xfrm>
          <a:prstGeom prst="rect">
            <a:avLst/>
          </a:prstGeom>
          <a:noFill/>
          <a:ln>
            <a:noFill/>
          </a:ln>
        </p:spPr>
      </p:pic>
      <p:pic>
        <p:nvPicPr>
          <p:cNvPr id="1694" name="Google Shape;1694;p79" descr="Image result for symantec logo png"/>
          <p:cNvPicPr preferRelativeResize="0"/>
          <p:nvPr/>
        </p:nvPicPr>
        <p:blipFill rotWithShape="1">
          <a:blip r:embed="rId9">
            <a:alphaModFix/>
          </a:blip>
          <a:srcRect/>
          <a:stretch/>
        </p:blipFill>
        <p:spPr>
          <a:xfrm>
            <a:off x="1689491" y="3068059"/>
            <a:ext cx="817859" cy="265730"/>
          </a:xfrm>
          <a:prstGeom prst="rect">
            <a:avLst/>
          </a:prstGeom>
          <a:noFill/>
          <a:ln>
            <a:noFill/>
          </a:ln>
        </p:spPr>
      </p:pic>
      <p:pic>
        <p:nvPicPr>
          <p:cNvPr id="1679" name="Google Shape;1679;p79" descr="Related image"/>
          <p:cNvPicPr preferRelativeResize="0"/>
          <p:nvPr/>
        </p:nvPicPr>
        <p:blipFill rotWithShape="1">
          <a:blip r:embed="rId10">
            <a:alphaModFix/>
          </a:blip>
          <a:srcRect/>
          <a:stretch/>
        </p:blipFill>
        <p:spPr>
          <a:xfrm>
            <a:off x="3613933" y="3062420"/>
            <a:ext cx="596910" cy="614468"/>
          </a:xfrm>
          <a:prstGeom prst="rect">
            <a:avLst/>
          </a:prstGeom>
          <a:noFill/>
          <a:ln>
            <a:noFill/>
          </a:ln>
        </p:spPr>
      </p:pic>
      <p:pic>
        <p:nvPicPr>
          <p:cNvPr id="1681" name="Google Shape;1681;p79" descr="Image result for jfrog logo png"/>
          <p:cNvPicPr preferRelativeResize="0"/>
          <p:nvPr/>
        </p:nvPicPr>
        <p:blipFill rotWithShape="1">
          <a:blip r:embed="rId11">
            <a:alphaModFix/>
          </a:blip>
          <a:srcRect/>
          <a:stretch/>
        </p:blipFill>
        <p:spPr>
          <a:xfrm>
            <a:off x="5245724" y="2122171"/>
            <a:ext cx="616206" cy="394343"/>
          </a:xfrm>
          <a:prstGeom prst="rect">
            <a:avLst/>
          </a:prstGeom>
          <a:noFill/>
          <a:ln>
            <a:noFill/>
          </a:ln>
        </p:spPr>
      </p:pic>
      <p:pic>
        <p:nvPicPr>
          <p:cNvPr id="1677" name="Google Shape;1677;p79" descr="Related image"/>
          <p:cNvPicPr preferRelativeResize="0"/>
          <p:nvPr/>
        </p:nvPicPr>
        <p:blipFill rotWithShape="1">
          <a:blip r:embed="rId12">
            <a:alphaModFix/>
          </a:blip>
          <a:srcRect l="20990" t="1848" r="20990" b="1849"/>
          <a:stretch/>
        </p:blipFill>
        <p:spPr>
          <a:xfrm>
            <a:off x="5621011" y="1151733"/>
            <a:ext cx="352799" cy="301327"/>
          </a:xfrm>
          <a:prstGeom prst="rect">
            <a:avLst/>
          </a:prstGeom>
          <a:noFill/>
          <a:ln>
            <a:noFill/>
          </a:ln>
        </p:spPr>
      </p:pic>
      <p:pic>
        <p:nvPicPr>
          <p:cNvPr id="1703" name="Google Shape;1703;p79"/>
          <p:cNvPicPr preferRelativeResize="0"/>
          <p:nvPr/>
        </p:nvPicPr>
        <p:blipFill rotWithShape="1">
          <a:blip r:embed="rId13">
            <a:alphaModFix/>
          </a:blip>
          <a:srcRect l="46219" t="15018" r="46795" b="72599"/>
          <a:stretch/>
        </p:blipFill>
        <p:spPr>
          <a:xfrm>
            <a:off x="3967664" y="1114751"/>
            <a:ext cx="355692" cy="486702"/>
          </a:xfrm>
          <a:prstGeom prst="rect">
            <a:avLst/>
          </a:prstGeom>
          <a:noFill/>
          <a:ln>
            <a:noFill/>
          </a:ln>
        </p:spPr>
      </p:pic>
      <p:cxnSp>
        <p:nvCxnSpPr>
          <p:cNvPr id="1704" name="Google Shape;1704;p79"/>
          <p:cNvCxnSpPr>
            <a:stCxn id="1703" idx="3"/>
            <a:endCxn id="1677" idx="1"/>
          </p:cNvCxnSpPr>
          <p:nvPr/>
        </p:nvCxnSpPr>
        <p:spPr>
          <a:xfrm rot="10800000" flipH="1">
            <a:off x="4323356" y="1302302"/>
            <a:ext cx="1297800" cy="55800"/>
          </a:xfrm>
          <a:prstGeom prst="straightConnector1">
            <a:avLst/>
          </a:prstGeom>
          <a:noFill/>
          <a:ln w="12700" cap="flat" cmpd="sng">
            <a:solidFill>
              <a:srgbClr val="9578EC"/>
            </a:solidFill>
            <a:prstDash val="dash"/>
            <a:round/>
            <a:headEnd type="none" w="sm" len="sm"/>
            <a:tailEnd type="none" w="sm" len="sm"/>
          </a:ln>
        </p:spPr>
      </p:cxnSp>
      <p:cxnSp>
        <p:nvCxnSpPr>
          <p:cNvPr id="1705" name="Google Shape;1705;p79"/>
          <p:cNvCxnSpPr>
            <a:stCxn id="1703" idx="3"/>
            <a:endCxn id="1681" idx="1"/>
          </p:cNvCxnSpPr>
          <p:nvPr/>
        </p:nvCxnSpPr>
        <p:spPr>
          <a:xfrm>
            <a:off x="4323356" y="1358102"/>
            <a:ext cx="922500" cy="961200"/>
          </a:xfrm>
          <a:prstGeom prst="straightConnector1">
            <a:avLst/>
          </a:prstGeom>
          <a:noFill/>
          <a:ln w="12700" cap="flat" cmpd="sng">
            <a:solidFill>
              <a:srgbClr val="9578EC"/>
            </a:solidFill>
            <a:prstDash val="dash"/>
            <a:round/>
            <a:headEnd type="none" w="sm" len="sm"/>
            <a:tailEnd type="none" w="sm" len="sm"/>
          </a:ln>
        </p:spPr>
      </p:cxnSp>
      <p:cxnSp>
        <p:nvCxnSpPr>
          <p:cNvPr id="1706" name="Google Shape;1706;p79"/>
          <p:cNvCxnSpPr>
            <a:stCxn id="1703" idx="2"/>
          </p:cNvCxnSpPr>
          <p:nvPr/>
        </p:nvCxnSpPr>
        <p:spPr>
          <a:xfrm>
            <a:off x="4145510" y="1601453"/>
            <a:ext cx="438600" cy="953700"/>
          </a:xfrm>
          <a:prstGeom prst="straightConnector1">
            <a:avLst/>
          </a:prstGeom>
          <a:noFill/>
          <a:ln w="12700" cap="flat" cmpd="sng">
            <a:solidFill>
              <a:srgbClr val="9578EC"/>
            </a:solidFill>
            <a:prstDash val="dash"/>
            <a:round/>
            <a:headEnd type="none" w="sm" len="sm"/>
            <a:tailEnd type="none" w="sm" len="sm"/>
          </a:ln>
        </p:spPr>
      </p:cxnSp>
      <p:cxnSp>
        <p:nvCxnSpPr>
          <p:cNvPr id="1707" name="Google Shape;1707;p79"/>
          <p:cNvCxnSpPr>
            <a:stCxn id="1703" idx="2"/>
            <a:endCxn id="1679" idx="0"/>
          </p:cNvCxnSpPr>
          <p:nvPr/>
        </p:nvCxnSpPr>
        <p:spPr>
          <a:xfrm flipH="1">
            <a:off x="3912410" y="1601453"/>
            <a:ext cx="233100" cy="1461000"/>
          </a:xfrm>
          <a:prstGeom prst="straightConnector1">
            <a:avLst/>
          </a:prstGeom>
          <a:noFill/>
          <a:ln w="12700" cap="flat" cmpd="sng">
            <a:solidFill>
              <a:srgbClr val="9578EC"/>
            </a:solidFill>
            <a:prstDash val="dash"/>
            <a:round/>
            <a:headEnd type="none" w="sm" len="sm"/>
            <a:tailEnd type="none" w="sm" len="sm"/>
          </a:ln>
        </p:spPr>
      </p:cxnSp>
      <p:cxnSp>
        <p:nvCxnSpPr>
          <p:cNvPr id="1708" name="Google Shape;1708;p79"/>
          <p:cNvCxnSpPr>
            <a:stCxn id="1703" idx="1"/>
            <a:endCxn id="1688" idx="3"/>
          </p:cNvCxnSpPr>
          <p:nvPr/>
        </p:nvCxnSpPr>
        <p:spPr>
          <a:xfrm flipH="1">
            <a:off x="3545864" y="1358102"/>
            <a:ext cx="421800" cy="1374600"/>
          </a:xfrm>
          <a:prstGeom prst="straightConnector1">
            <a:avLst/>
          </a:prstGeom>
          <a:noFill/>
          <a:ln w="12700" cap="flat" cmpd="sng">
            <a:solidFill>
              <a:srgbClr val="9578EC"/>
            </a:solidFill>
            <a:prstDash val="dash"/>
            <a:round/>
            <a:headEnd type="none" w="sm" len="sm"/>
            <a:tailEnd type="none" w="sm" len="sm"/>
          </a:ln>
        </p:spPr>
      </p:cxnSp>
      <p:cxnSp>
        <p:nvCxnSpPr>
          <p:cNvPr id="1709" name="Google Shape;1709;p79"/>
          <p:cNvCxnSpPr>
            <a:stCxn id="1703" idx="1"/>
            <a:endCxn id="1697" idx="3"/>
          </p:cNvCxnSpPr>
          <p:nvPr/>
        </p:nvCxnSpPr>
        <p:spPr>
          <a:xfrm flipH="1">
            <a:off x="2822864" y="1358102"/>
            <a:ext cx="1144800" cy="34800"/>
          </a:xfrm>
          <a:prstGeom prst="straightConnector1">
            <a:avLst/>
          </a:prstGeom>
          <a:noFill/>
          <a:ln w="12700" cap="flat" cmpd="sng">
            <a:solidFill>
              <a:srgbClr val="9578EC"/>
            </a:solidFill>
            <a:prstDash val="dash"/>
            <a:round/>
            <a:headEnd type="none" w="sm" len="sm"/>
            <a:tailEnd type="none" w="sm" len="sm"/>
          </a:ln>
        </p:spPr>
      </p:cxnSp>
      <p:cxnSp>
        <p:nvCxnSpPr>
          <p:cNvPr id="1710" name="Google Shape;1710;p79"/>
          <p:cNvCxnSpPr>
            <a:stCxn id="1688" idx="3"/>
          </p:cNvCxnSpPr>
          <p:nvPr/>
        </p:nvCxnSpPr>
        <p:spPr>
          <a:xfrm rot="10800000" flipH="1">
            <a:off x="3545889" y="2685535"/>
            <a:ext cx="679200" cy="47100"/>
          </a:xfrm>
          <a:prstGeom prst="straightConnector1">
            <a:avLst/>
          </a:prstGeom>
          <a:noFill/>
          <a:ln w="12700" cap="flat" cmpd="sng">
            <a:solidFill>
              <a:srgbClr val="9578EC"/>
            </a:solidFill>
            <a:prstDash val="dash"/>
            <a:round/>
            <a:headEnd type="none" w="sm" len="sm"/>
            <a:tailEnd type="none" w="sm" len="sm"/>
          </a:ln>
        </p:spPr>
      </p:cxnSp>
      <p:pic>
        <p:nvPicPr>
          <p:cNvPr id="1711" name="Google Shape;1711;p79"/>
          <p:cNvPicPr preferRelativeResize="0"/>
          <p:nvPr/>
        </p:nvPicPr>
        <p:blipFill rotWithShape="1">
          <a:blip r:embed="rId14">
            <a:alphaModFix/>
          </a:blip>
          <a:srcRect/>
          <a:stretch/>
        </p:blipFill>
        <p:spPr>
          <a:xfrm>
            <a:off x="2982195" y="4125222"/>
            <a:ext cx="1227175" cy="203754"/>
          </a:xfrm>
          <a:prstGeom prst="rect">
            <a:avLst/>
          </a:prstGeom>
          <a:noFill/>
          <a:ln>
            <a:noFill/>
          </a:ln>
        </p:spPr>
      </p:pic>
      <p:cxnSp>
        <p:nvCxnSpPr>
          <p:cNvPr id="1712" name="Google Shape;1712;p79"/>
          <p:cNvCxnSpPr>
            <a:stCxn id="1711" idx="0"/>
            <a:endCxn id="1694" idx="2"/>
          </p:cNvCxnSpPr>
          <p:nvPr/>
        </p:nvCxnSpPr>
        <p:spPr>
          <a:xfrm rot="10800000">
            <a:off x="2098483" y="3333822"/>
            <a:ext cx="1497300" cy="791400"/>
          </a:xfrm>
          <a:prstGeom prst="straightConnector1">
            <a:avLst/>
          </a:prstGeom>
          <a:noFill/>
          <a:ln w="12700" cap="flat" cmpd="sng">
            <a:solidFill>
              <a:srgbClr val="9578EC"/>
            </a:solidFill>
            <a:prstDash val="dash"/>
            <a:round/>
            <a:headEnd type="none" w="sm" len="sm"/>
            <a:tailEnd type="none" w="sm" len="sm"/>
          </a:ln>
        </p:spPr>
      </p:cxnSp>
      <p:cxnSp>
        <p:nvCxnSpPr>
          <p:cNvPr id="1713" name="Google Shape;1713;p79"/>
          <p:cNvCxnSpPr>
            <a:stCxn id="1679" idx="1"/>
            <a:endCxn id="1694" idx="3"/>
          </p:cNvCxnSpPr>
          <p:nvPr/>
        </p:nvCxnSpPr>
        <p:spPr>
          <a:xfrm rot="10800000">
            <a:off x="2507233" y="3201054"/>
            <a:ext cx="1106700" cy="168600"/>
          </a:xfrm>
          <a:prstGeom prst="straightConnector1">
            <a:avLst/>
          </a:prstGeom>
          <a:noFill/>
          <a:ln w="12700" cap="flat" cmpd="sng">
            <a:solidFill>
              <a:srgbClr val="9578EC"/>
            </a:solidFill>
            <a:prstDash val="dash"/>
            <a:round/>
            <a:headEnd type="none" w="sm" len="sm"/>
            <a:tailEnd type="none" w="sm" len="sm"/>
          </a:ln>
        </p:spPr>
      </p:cxnSp>
      <p:cxnSp>
        <p:nvCxnSpPr>
          <p:cNvPr id="1714" name="Google Shape;1714;p79"/>
          <p:cNvCxnSpPr>
            <a:stCxn id="1711" idx="3"/>
          </p:cNvCxnSpPr>
          <p:nvPr/>
        </p:nvCxnSpPr>
        <p:spPr>
          <a:xfrm rot="10800000" flipH="1">
            <a:off x="4209370" y="2815899"/>
            <a:ext cx="374700" cy="1411200"/>
          </a:xfrm>
          <a:prstGeom prst="straightConnector1">
            <a:avLst/>
          </a:prstGeom>
          <a:noFill/>
          <a:ln w="12700" cap="flat" cmpd="sng">
            <a:solidFill>
              <a:srgbClr val="9578EC"/>
            </a:solidFill>
            <a:prstDash val="dash"/>
            <a:round/>
            <a:headEnd type="none" w="sm" len="sm"/>
            <a:tailEnd type="none" w="sm" len="sm"/>
          </a:ln>
        </p:spPr>
      </p:cxnSp>
      <p:cxnSp>
        <p:nvCxnSpPr>
          <p:cNvPr id="1715" name="Google Shape;1715;p79"/>
          <p:cNvCxnSpPr>
            <a:stCxn id="1683" idx="1"/>
            <a:endCxn id="1711" idx="3"/>
          </p:cNvCxnSpPr>
          <p:nvPr/>
        </p:nvCxnSpPr>
        <p:spPr>
          <a:xfrm flipH="1">
            <a:off x="4209444" y="4027750"/>
            <a:ext cx="1621500" cy="199200"/>
          </a:xfrm>
          <a:prstGeom prst="straightConnector1">
            <a:avLst/>
          </a:prstGeom>
          <a:noFill/>
          <a:ln w="12700" cap="flat" cmpd="sng">
            <a:solidFill>
              <a:srgbClr val="9578EC"/>
            </a:solidFill>
            <a:prstDash val="dash"/>
            <a:round/>
            <a:headEnd type="none" w="sm" len="sm"/>
            <a:tailEnd type="none" w="sm" len="sm"/>
          </a:ln>
        </p:spPr>
      </p:cxnSp>
      <p:cxnSp>
        <p:nvCxnSpPr>
          <p:cNvPr id="1716" name="Google Shape;1716;p79"/>
          <p:cNvCxnSpPr>
            <a:stCxn id="1679" idx="3"/>
            <a:endCxn id="1683" idx="1"/>
          </p:cNvCxnSpPr>
          <p:nvPr/>
        </p:nvCxnSpPr>
        <p:spPr>
          <a:xfrm>
            <a:off x="4210843" y="3369654"/>
            <a:ext cx="1620000" cy="658200"/>
          </a:xfrm>
          <a:prstGeom prst="straightConnector1">
            <a:avLst/>
          </a:prstGeom>
          <a:noFill/>
          <a:ln w="12700" cap="flat" cmpd="sng">
            <a:solidFill>
              <a:srgbClr val="9578EC"/>
            </a:solidFill>
            <a:prstDash val="dash"/>
            <a:round/>
            <a:headEnd type="none" w="sm" len="sm"/>
            <a:tailEnd type="none" w="sm" len="sm"/>
          </a:ln>
        </p:spPr>
      </p:cxnSp>
      <p:cxnSp>
        <p:nvCxnSpPr>
          <p:cNvPr id="1717" name="Google Shape;1717;p79"/>
          <p:cNvCxnSpPr>
            <a:stCxn id="1681" idx="2"/>
            <a:endCxn id="1683" idx="0"/>
          </p:cNvCxnSpPr>
          <p:nvPr/>
        </p:nvCxnSpPr>
        <p:spPr>
          <a:xfrm>
            <a:off x="5553827" y="2516514"/>
            <a:ext cx="449100" cy="1354200"/>
          </a:xfrm>
          <a:prstGeom prst="straightConnector1">
            <a:avLst/>
          </a:prstGeom>
          <a:noFill/>
          <a:ln w="12700" cap="flat" cmpd="sng">
            <a:solidFill>
              <a:srgbClr val="9578EC"/>
            </a:solidFill>
            <a:prstDash val="dash"/>
            <a:round/>
            <a:headEnd type="none" w="sm" len="sm"/>
            <a:tailEnd type="none" w="sm" len="sm"/>
          </a:ln>
        </p:spPr>
      </p:cxnSp>
      <p:cxnSp>
        <p:nvCxnSpPr>
          <p:cNvPr id="1718" name="Google Shape;1718;p79"/>
          <p:cNvCxnSpPr>
            <a:stCxn id="1677" idx="2"/>
            <a:endCxn id="1683" idx="0"/>
          </p:cNvCxnSpPr>
          <p:nvPr/>
        </p:nvCxnSpPr>
        <p:spPr>
          <a:xfrm>
            <a:off x="5797411" y="1453061"/>
            <a:ext cx="205500" cy="2417700"/>
          </a:xfrm>
          <a:prstGeom prst="straightConnector1">
            <a:avLst/>
          </a:prstGeom>
          <a:noFill/>
          <a:ln w="12700" cap="flat" cmpd="sng">
            <a:solidFill>
              <a:srgbClr val="9578EC"/>
            </a:solidFill>
            <a:prstDash val="dash"/>
            <a:round/>
            <a:headEnd type="none" w="sm" len="sm"/>
            <a:tailEnd type="none" w="sm" len="sm"/>
          </a:ln>
        </p:spPr>
      </p:cxnSp>
      <p:cxnSp>
        <p:nvCxnSpPr>
          <p:cNvPr id="1719" name="Google Shape;1719;p79"/>
          <p:cNvCxnSpPr>
            <a:stCxn id="1683" idx="0"/>
          </p:cNvCxnSpPr>
          <p:nvPr/>
        </p:nvCxnSpPr>
        <p:spPr>
          <a:xfrm rot="10800000">
            <a:off x="4942810" y="2685399"/>
            <a:ext cx="1060200" cy="1185300"/>
          </a:xfrm>
          <a:prstGeom prst="straightConnector1">
            <a:avLst/>
          </a:prstGeom>
          <a:noFill/>
          <a:ln w="12700" cap="flat" cmpd="sng">
            <a:solidFill>
              <a:srgbClr val="9578EC"/>
            </a:solidFill>
            <a:prstDash val="dash"/>
            <a:round/>
            <a:headEnd type="none" w="sm" len="sm"/>
            <a:tailEnd type="none" w="sm" len="sm"/>
          </a:ln>
        </p:spPr>
      </p:cxnSp>
      <p:cxnSp>
        <p:nvCxnSpPr>
          <p:cNvPr id="1720" name="Google Shape;1720;p79"/>
          <p:cNvCxnSpPr>
            <a:stCxn id="1677" idx="2"/>
            <a:endCxn id="1681" idx="0"/>
          </p:cNvCxnSpPr>
          <p:nvPr/>
        </p:nvCxnSpPr>
        <p:spPr>
          <a:xfrm flipH="1">
            <a:off x="5553811" y="1453061"/>
            <a:ext cx="243600" cy="669000"/>
          </a:xfrm>
          <a:prstGeom prst="straightConnector1">
            <a:avLst/>
          </a:prstGeom>
          <a:noFill/>
          <a:ln w="12700" cap="flat" cmpd="sng">
            <a:solidFill>
              <a:srgbClr val="9578EC"/>
            </a:solidFill>
            <a:prstDash val="dash"/>
            <a:round/>
            <a:headEnd type="none" w="sm" len="sm"/>
            <a:tailEnd type="none" w="sm" len="sm"/>
          </a:ln>
        </p:spPr>
      </p:cxnSp>
      <p:cxnSp>
        <p:nvCxnSpPr>
          <p:cNvPr id="1721" name="Google Shape;1721;p79"/>
          <p:cNvCxnSpPr>
            <a:stCxn id="1677" idx="2"/>
          </p:cNvCxnSpPr>
          <p:nvPr/>
        </p:nvCxnSpPr>
        <p:spPr>
          <a:xfrm flipH="1">
            <a:off x="4943011" y="1453061"/>
            <a:ext cx="854400" cy="1232100"/>
          </a:xfrm>
          <a:prstGeom prst="straightConnector1">
            <a:avLst/>
          </a:prstGeom>
          <a:noFill/>
          <a:ln w="12700" cap="flat" cmpd="sng">
            <a:solidFill>
              <a:srgbClr val="9578EC"/>
            </a:solidFill>
            <a:prstDash val="dash"/>
            <a:round/>
            <a:headEnd type="none" w="sm" len="sm"/>
            <a:tailEnd type="none" w="sm" len="sm"/>
          </a:ln>
        </p:spPr>
      </p:cxnSp>
      <p:cxnSp>
        <p:nvCxnSpPr>
          <p:cNvPr id="1722" name="Google Shape;1722;p79"/>
          <p:cNvCxnSpPr>
            <a:stCxn id="1697" idx="2"/>
            <a:endCxn id="1688" idx="0"/>
          </p:cNvCxnSpPr>
          <p:nvPr/>
        </p:nvCxnSpPr>
        <p:spPr>
          <a:xfrm>
            <a:off x="2309958" y="1483500"/>
            <a:ext cx="715200" cy="1179000"/>
          </a:xfrm>
          <a:prstGeom prst="straightConnector1">
            <a:avLst/>
          </a:prstGeom>
          <a:noFill/>
          <a:ln w="12700" cap="flat" cmpd="sng">
            <a:solidFill>
              <a:srgbClr val="9578EC"/>
            </a:solidFill>
            <a:prstDash val="dash"/>
            <a:round/>
            <a:headEnd type="none" w="sm" len="sm"/>
            <a:tailEnd type="none" w="sm" len="sm"/>
          </a:ln>
        </p:spPr>
      </p:cxnSp>
      <p:cxnSp>
        <p:nvCxnSpPr>
          <p:cNvPr id="1723" name="Google Shape;1723;p79"/>
          <p:cNvCxnSpPr>
            <a:stCxn id="1688" idx="1"/>
            <a:endCxn id="1694" idx="0"/>
          </p:cNvCxnSpPr>
          <p:nvPr/>
        </p:nvCxnSpPr>
        <p:spPr>
          <a:xfrm flipH="1">
            <a:off x="2098317" y="2732635"/>
            <a:ext cx="405900" cy="335400"/>
          </a:xfrm>
          <a:prstGeom prst="straightConnector1">
            <a:avLst/>
          </a:prstGeom>
          <a:noFill/>
          <a:ln w="12700" cap="flat" cmpd="sng">
            <a:solidFill>
              <a:srgbClr val="9578EC"/>
            </a:solidFill>
            <a:prstDash val="dash"/>
            <a:round/>
            <a:headEnd type="none" w="sm" len="sm"/>
            <a:tailEnd type="none" w="sm" len="sm"/>
          </a:ln>
        </p:spPr>
      </p:cxnSp>
      <p:cxnSp>
        <p:nvCxnSpPr>
          <p:cNvPr id="1724" name="Google Shape;1724;p79"/>
          <p:cNvCxnSpPr>
            <a:stCxn id="1679" idx="3"/>
          </p:cNvCxnSpPr>
          <p:nvPr/>
        </p:nvCxnSpPr>
        <p:spPr>
          <a:xfrm rot="10800000" flipH="1">
            <a:off x="4210843" y="2815554"/>
            <a:ext cx="373200" cy="554100"/>
          </a:xfrm>
          <a:prstGeom prst="straightConnector1">
            <a:avLst/>
          </a:prstGeom>
          <a:noFill/>
          <a:ln w="12700" cap="flat" cmpd="sng">
            <a:solidFill>
              <a:srgbClr val="9578EC"/>
            </a:solidFill>
            <a:prstDash val="dash"/>
            <a:round/>
            <a:headEnd type="none" w="sm" len="sm"/>
            <a:tailEnd type="none" w="sm" len="sm"/>
          </a:ln>
        </p:spPr>
      </p:cxnSp>
      <p:pic>
        <p:nvPicPr>
          <p:cNvPr id="1675" name="Google Shape;1675;p79" descr="Image result for github logo png"/>
          <p:cNvPicPr preferRelativeResize="0"/>
          <p:nvPr/>
        </p:nvPicPr>
        <p:blipFill rotWithShape="1">
          <a:blip r:embed="rId15">
            <a:alphaModFix/>
          </a:blip>
          <a:srcRect/>
          <a:stretch/>
        </p:blipFill>
        <p:spPr>
          <a:xfrm>
            <a:off x="1747092" y="4162160"/>
            <a:ext cx="482930" cy="129878"/>
          </a:xfrm>
          <a:prstGeom prst="rect">
            <a:avLst/>
          </a:prstGeom>
          <a:noFill/>
          <a:ln>
            <a:noFill/>
          </a:ln>
        </p:spPr>
      </p:pic>
      <p:pic>
        <p:nvPicPr>
          <p:cNvPr id="1683" name="Google Shape;1683;p79"/>
          <p:cNvPicPr preferRelativeResize="0"/>
          <p:nvPr/>
        </p:nvPicPr>
        <p:blipFill rotWithShape="1">
          <a:blip r:embed="rId16">
            <a:alphaModFix/>
          </a:blip>
          <a:srcRect/>
          <a:stretch/>
        </p:blipFill>
        <p:spPr>
          <a:xfrm>
            <a:off x="5830944" y="3870699"/>
            <a:ext cx="344132" cy="314103"/>
          </a:xfrm>
          <a:prstGeom prst="rect">
            <a:avLst/>
          </a:prstGeom>
          <a:noFill/>
          <a:ln>
            <a:noFill/>
          </a:ln>
        </p:spPr>
      </p:pic>
      <p:pic>
        <p:nvPicPr>
          <p:cNvPr id="1725" name="Google Shape;1725;p79"/>
          <p:cNvPicPr preferRelativeResize="0"/>
          <p:nvPr/>
        </p:nvPicPr>
        <p:blipFill>
          <a:blip r:embed="rId17">
            <a:alphaModFix/>
          </a:blip>
          <a:stretch>
            <a:fillRect/>
          </a:stretch>
        </p:blipFill>
        <p:spPr>
          <a:xfrm>
            <a:off x="4161104" y="2548386"/>
            <a:ext cx="877890" cy="285122"/>
          </a:xfrm>
          <a:prstGeom prst="rect">
            <a:avLst/>
          </a:prstGeom>
          <a:noFill/>
          <a:ln>
            <a:noFill/>
          </a:ln>
        </p:spPr>
      </p:pic>
      <p:pic>
        <p:nvPicPr>
          <p:cNvPr id="1726" name="Google Shape;1726;p79"/>
          <p:cNvPicPr preferRelativeResize="0"/>
          <p:nvPr/>
        </p:nvPicPr>
        <p:blipFill rotWithShape="1">
          <a:blip r:embed="rId18">
            <a:alphaModFix/>
          </a:blip>
          <a:srcRect l="22859" t="30695" r="23529" b="30752"/>
          <a:stretch/>
        </p:blipFill>
        <p:spPr>
          <a:xfrm>
            <a:off x="6445045" y="1413687"/>
            <a:ext cx="530917" cy="2657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80"/>
          <p:cNvSpPr txBox="1">
            <a:spLocks noGrp="1"/>
          </p:cNvSpPr>
          <p:nvPr>
            <p:ph type="title" idx="4294967295"/>
          </p:nvPr>
        </p:nvSpPr>
        <p:spPr>
          <a:xfrm>
            <a:off x="409675" y="268900"/>
            <a:ext cx="7607700" cy="298200"/>
          </a:xfrm>
          <a:prstGeom prst="rect">
            <a:avLst/>
          </a:prstGeom>
        </p:spPr>
        <p:txBody>
          <a:bodyPr spcFirstLastPara="1" wrap="square" lIns="0" tIns="34275" rIns="34275" bIns="0" anchor="b" anchorCtr="0">
            <a:noAutofit/>
          </a:bodyPr>
          <a:lstStyle/>
          <a:p>
            <a:pPr marL="0" lvl="0" indent="0" algn="l" rtl="0">
              <a:spcBef>
                <a:spcPts val="0"/>
              </a:spcBef>
              <a:spcAft>
                <a:spcPts val="0"/>
              </a:spcAft>
              <a:buNone/>
            </a:pPr>
            <a:r>
              <a:rPr lang="en" sz="2000"/>
              <a:t>Thriving in 2020</a:t>
            </a:r>
            <a:endParaRPr sz="2000"/>
          </a:p>
        </p:txBody>
      </p:sp>
      <p:pic>
        <p:nvPicPr>
          <p:cNvPr id="1732" name="Google Shape;1732;p80"/>
          <p:cNvPicPr preferRelativeResize="0"/>
          <p:nvPr/>
        </p:nvPicPr>
        <p:blipFill>
          <a:blip r:embed="rId3">
            <a:alphaModFix/>
          </a:blip>
          <a:stretch>
            <a:fillRect/>
          </a:stretch>
        </p:blipFill>
        <p:spPr>
          <a:xfrm>
            <a:off x="3318000" y="1890950"/>
            <a:ext cx="650300" cy="650300"/>
          </a:xfrm>
          <a:prstGeom prst="rect">
            <a:avLst/>
          </a:prstGeom>
          <a:noFill/>
          <a:ln>
            <a:noFill/>
          </a:ln>
        </p:spPr>
      </p:pic>
      <p:pic>
        <p:nvPicPr>
          <p:cNvPr id="1733" name="Google Shape;1733;p80"/>
          <p:cNvPicPr preferRelativeResize="0"/>
          <p:nvPr/>
        </p:nvPicPr>
        <p:blipFill>
          <a:blip r:embed="rId4">
            <a:alphaModFix/>
          </a:blip>
          <a:stretch>
            <a:fillRect/>
          </a:stretch>
        </p:blipFill>
        <p:spPr>
          <a:xfrm>
            <a:off x="3338338" y="4274536"/>
            <a:ext cx="609625" cy="609625"/>
          </a:xfrm>
          <a:prstGeom prst="rect">
            <a:avLst/>
          </a:prstGeom>
          <a:noFill/>
          <a:ln>
            <a:noFill/>
          </a:ln>
        </p:spPr>
      </p:pic>
      <p:sp>
        <p:nvSpPr>
          <p:cNvPr id="1734" name="Google Shape;1734;p80"/>
          <p:cNvSpPr txBox="1"/>
          <p:nvPr/>
        </p:nvSpPr>
        <p:spPr>
          <a:xfrm>
            <a:off x="3696013" y="4347649"/>
            <a:ext cx="1811100" cy="5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1"/>
                </a:solidFill>
                <a:latin typeface="Source Sans Pro"/>
                <a:ea typeface="Source Sans Pro"/>
                <a:cs typeface="Source Sans Pro"/>
                <a:sym typeface="Source Sans Pro"/>
              </a:rPr>
              <a:t>Velocity</a:t>
            </a:r>
            <a:endParaRPr sz="1800">
              <a:solidFill>
                <a:schemeClr val="accent1"/>
              </a:solidFill>
              <a:latin typeface="Source Sans Pro"/>
              <a:ea typeface="Source Sans Pro"/>
              <a:cs typeface="Source Sans Pro"/>
              <a:sym typeface="Source Sans Pro"/>
            </a:endParaRPr>
          </a:p>
        </p:txBody>
      </p:sp>
      <p:sp>
        <p:nvSpPr>
          <p:cNvPr id="1735" name="Google Shape;1735;p80"/>
          <p:cNvSpPr txBox="1"/>
          <p:nvPr/>
        </p:nvSpPr>
        <p:spPr>
          <a:xfrm>
            <a:off x="3696013" y="1957516"/>
            <a:ext cx="1811100" cy="5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1"/>
                </a:solidFill>
                <a:latin typeface="Source Sans Pro"/>
                <a:ea typeface="Source Sans Pro"/>
                <a:cs typeface="Source Sans Pro"/>
                <a:sym typeface="Source Sans Pro"/>
              </a:rPr>
              <a:t>Scalability</a:t>
            </a:r>
            <a:endParaRPr sz="1800">
              <a:solidFill>
                <a:schemeClr val="accent1"/>
              </a:solidFill>
              <a:latin typeface="Source Sans Pro"/>
              <a:ea typeface="Source Sans Pro"/>
              <a:cs typeface="Source Sans Pro"/>
              <a:sym typeface="Source Sans Pro"/>
            </a:endParaRPr>
          </a:p>
        </p:txBody>
      </p:sp>
      <p:sp>
        <p:nvSpPr>
          <p:cNvPr id="1736" name="Google Shape;1736;p80"/>
          <p:cNvSpPr txBox="1"/>
          <p:nvPr/>
        </p:nvSpPr>
        <p:spPr>
          <a:xfrm>
            <a:off x="3696013" y="3157495"/>
            <a:ext cx="1811100" cy="5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1"/>
                </a:solidFill>
                <a:latin typeface="Source Sans Pro"/>
                <a:ea typeface="Source Sans Pro"/>
                <a:cs typeface="Source Sans Pro"/>
                <a:sym typeface="Source Sans Pro"/>
              </a:rPr>
              <a:t>Risk</a:t>
            </a:r>
            <a:endParaRPr sz="1800">
              <a:solidFill>
                <a:schemeClr val="accent1"/>
              </a:solidFill>
              <a:latin typeface="Source Sans Pro"/>
              <a:ea typeface="Source Sans Pro"/>
              <a:cs typeface="Source Sans Pro"/>
              <a:sym typeface="Source Sans Pro"/>
            </a:endParaRPr>
          </a:p>
        </p:txBody>
      </p:sp>
      <p:sp>
        <p:nvSpPr>
          <p:cNvPr id="1737" name="Google Shape;1737;p80"/>
          <p:cNvSpPr txBox="1"/>
          <p:nvPr/>
        </p:nvSpPr>
        <p:spPr>
          <a:xfrm>
            <a:off x="6222325" y="3185471"/>
            <a:ext cx="2847000" cy="44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accent1"/>
                </a:solidFill>
                <a:latin typeface="Source Sans Pro"/>
                <a:ea typeface="Source Sans Pro"/>
                <a:cs typeface="Source Sans Pro"/>
                <a:sym typeface="Source Sans Pro"/>
              </a:rPr>
              <a:t>“Shift Left” Security</a:t>
            </a:r>
            <a:endParaRPr sz="1800" b="1">
              <a:solidFill>
                <a:schemeClr val="accent1"/>
              </a:solidFill>
              <a:latin typeface="Source Sans Pro"/>
              <a:ea typeface="Source Sans Pro"/>
              <a:cs typeface="Source Sans Pro"/>
              <a:sym typeface="Source Sans Pro"/>
            </a:endParaRPr>
          </a:p>
          <a:p>
            <a:pPr marL="457200" lvl="0" indent="0" algn="ctr" rtl="0">
              <a:lnSpc>
                <a:spcPct val="115000"/>
              </a:lnSpc>
              <a:spcBef>
                <a:spcPts val="0"/>
              </a:spcBef>
              <a:spcAft>
                <a:spcPts val="0"/>
              </a:spcAft>
              <a:buNone/>
            </a:pPr>
            <a:endParaRPr>
              <a:solidFill>
                <a:schemeClr val="accent1"/>
              </a:solidFill>
              <a:latin typeface="Source Sans Pro"/>
              <a:ea typeface="Source Sans Pro"/>
              <a:cs typeface="Source Sans Pro"/>
              <a:sym typeface="Source Sans Pro"/>
            </a:endParaRPr>
          </a:p>
        </p:txBody>
      </p:sp>
      <p:sp>
        <p:nvSpPr>
          <p:cNvPr id="1738" name="Google Shape;1738;p80"/>
          <p:cNvSpPr txBox="1"/>
          <p:nvPr/>
        </p:nvSpPr>
        <p:spPr>
          <a:xfrm>
            <a:off x="6377725" y="4304975"/>
            <a:ext cx="2691600" cy="53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accent1"/>
                </a:solidFill>
                <a:latin typeface="Source Sans Pro"/>
                <a:ea typeface="Source Sans Pro"/>
                <a:cs typeface="Source Sans Pro"/>
                <a:sym typeface="Source Sans Pro"/>
              </a:rPr>
              <a:t>Embrace automation</a:t>
            </a:r>
            <a:endParaRPr sz="1800" b="1">
              <a:solidFill>
                <a:schemeClr val="accent1"/>
              </a:solidFill>
              <a:latin typeface="Source Sans Pro"/>
              <a:ea typeface="Source Sans Pro"/>
              <a:cs typeface="Source Sans Pro"/>
              <a:sym typeface="Source Sans Pro"/>
            </a:endParaRPr>
          </a:p>
          <a:p>
            <a:pPr marL="457200" lvl="0" indent="0" algn="ctr" rtl="0">
              <a:lnSpc>
                <a:spcPct val="115000"/>
              </a:lnSpc>
              <a:spcBef>
                <a:spcPts val="0"/>
              </a:spcBef>
              <a:spcAft>
                <a:spcPts val="0"/>
              </a:spcAft>
              <a:buNone/>
            </a:pPr>
            <a:endParaRPr>
              <a:solidFill>
                <a:schemeClr val="accent1"/>
              </a:solidFill>
              <a:latin typeface="Source Sans Pro"/>
              <a:ea typeface="Source Sans Pro"/>
              <a:cs typeface="Source Sans Pro"/>
              <a:sym typeface="Source Sans Pro"/>
            </a:endParaRPr>
          </a:p>
        </p:txBody>
      </p:sp>
      <p:sp>
        <p:nvSpPr>
          <p:cNvPr id="1739" name="Google Shape;1739;p80"/>
          <p:cNvSpPr/>
          <p:nvPr/>
        </p:nvSpPr>
        <p:spPr>
          <a:xfrm>
            <a:off x="5532425" y="4476450"/>
            <a:ext cx="731400" cy="205800"/>
          </a:xfrm>
          <a:prstGeom prst="rightArrow">
            <a:avLst>
              <a:gd name="adj1" fmla="val 50000"/>
              <a:gd name="adj2" fmla="val 50000"/>
            </a:avLst>
          </a:prstGeom>
          <a:solidFill>
            <a:srgbClr val="FBB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80"/>
          <p:cNvSpPr/>
          <p:nvPr/>
        </p:nvSpPr>
        <p:spPr>
          <a:xfrm>
            <a:off x="5532425" y="2123150"/>
            <a:ext cx="731400" cy="205800"/>
          </a:xfrm>
          <a:prstGeom prst="rightArrow">
            <a:avLst>
              <a:gd name="adj1" fmla="val 50000"/>
              <a:gd name="adj2" fmla="val 50000"/>
            </a:avLst>
          </a:prstGeom>
          <a:solidFill>
            <a:srgbClr val="FBB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80"/>
          <p:cNvSpPr/>
          <p:nvPr/>
        </p:nvSpPr>
        <p:spPr>
          <a:xfrm>
            <a:off x="5532425" y="3304713"/>
            <a:ext cx="731400" cy="205800"/>
          </a:xfrm>
          <a:prstGeom prst="rightArrow">
            <a:avLst>
              <a:gd name="adj1" fmla="val 50000"/>
              <a:gd name="adj2" fmla="val 50000"/>
            </a:avLst>
          </a:prstGeom>
          <a:solidFill>
            <a:srgbClr val="FBB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80"/>
          <p:cNvSpPr/>
          <p:nvPr/>
        </p:nvSpPr>
        <p:spPr>
          <a:xfrm>
            <a:off x="133825" y="822100"/>
            <a:ext cx="2691600" cy="2519700"/>
          </a:xfrm>
          <a:prstGeom prst="wedgeEllipseCallout">
            <a:avLst>
              <a:gd name="adj1" fmla="val -53895"/>
              <a:gd name="adj2" fmla="val 7507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accent1"/>
                </a:solidFill>
                <a:latin typeface="Source Sans Pro"/>
                <a:ea typeface="Source Sans Pro"/>
                <a:cs typeface="Source Sans Pro"/>
                <a:sym typeface="Source Sans Pro"/>
              </a:rPr>
              <a:t>How can I help my dev teams be more efficient/productive?</a:t>
            </a:r>
            <a:endParaRPr>
              <a:solidFill>
                <a:schemeClr val="accent1"/>
              </a:solidFill>
            </a:endParaRPr>
          </a:p>
        </p:txBody>
      </p:sp>
      <p:sp>
        <p:nvSpPr>
          <p:cNvPr id="1743" name="Google Shape;1743;p80"/>
          <p:cNvSpPr txBox="1"/>
          <p:nvPr/>
        </p:nvSpPr>
        <p:spPr>
          <a:xfrm>
            <a:off x="6377725" y="1978667"/>
            <a:ext cx="2691600" cy="53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accent1"/>
                </a:solidFill>
                <a:latin typeface="Source Sans Pro"/>
                <a:ea typeface="Source Sans Pro"/>
                <a:cs typeface="Source Sans Pro"/>
                <a:sym typeface="Source Sans Pro"/>
              </a:rPr>
              <a:t>Cloud and Cloud Native</a:t>
            </a:r>
            <a:endParaRPr sz="1800" b="1">
              <a:solidFill>
                <a:schemeClr val="accent1"/>
              </a:solidFill>
              <a:latin typeface="Source Sans Pro"/>
              <a:ea typeface="Source Sans Pro"/>
              <a:cs typeface="Source Sans Pro"/>
              <a:sym typeface="Source Sans Pro"/>
            </a:endParaRPr>
          </a:p>
          <a:p>
            <a:pPr marL="457200" lvl="0" indent="0" algn="ctr" rtl="0">
              <a:lnSpc>
                <a:spcPct val="115000"/>
              </a:lnSpc>
              <a:spcBef>
                <a:spcPts val="0"/>
              </a:spcBef>
              <a:spcAft>
                <a:spcPts val="0"/>
              </a:spcAft>
              <a:buNone/>
            </a:pPr>
            <a:endParaRPr>
              <a:solidFill>
                <a:schemeClr val="accent1"/>
              </a:solidFill>
              <a:latin typeface="Source Sans Pro"/>
              <a:ea typeface="Source Sans Pro"/>
              <a:cs typeface="Source Sans Pro"/>
              <a:sym typeface="Source Sans Pro"/>
            </a:endParaRPr>
          </a:p>
        </p:txBody>
      </p:sp>
      <p:pic>
        <p:nvPicPr>
          <p:cNvPr id="1744" name="Google Shape;1744;p80"/>
          <p:cNvPicPr preferRelativeResize="0"/>
          <p:nvPr/>
        </p:nvPicPr>
        <p:blipFill>
          <a:blip r:embed="rId5">
            <a:alphaModFix/>
          </a:blip>
          <a:stretch>
            <a:fillRect/>
          </a:stretch>
        </p:blipFill>
        <p:spPr>
          <a:xfrm>
            <a:off x="3318000" y="3039825"/>
            <a:ext cx="650300" cy="650300"/>
          </a:xfrm>
          <a:prstGeom prst="rect">
            <a:avLst/>
          </a:prstGeom>
          <a:noFill/>
          <a:ln>
            <a:noFill/>
          </a:ln>
        </p:spPr>
      </p:pic>
      <p:sp>
        <p:nvSpPr>
          <p:cNvPr id="1745" name="Google Shape;1745;p80"/>
          <p:cNvSpPr txBox="1"/>
          <p:nvPr/>
        </p:nvSpPr>
        <p:spPr>
          <a:xfrm>
            <a:off x="3270100" y="896175"/>
            <a:ext cx="54390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1"/>
                </a:solidFill>
                <a:latin typeface="Source Sans Pro"/>
                <a:ea typeface="Source Sans Pro"/>
                <a:cs typeface="Source Sans Pro"/>
                <a:sym typeface="Source Sans Pro"/>
              </a:rPr>
              <a:t>You have to </a:t>
            </a:r>
            <a:r>
              <a:rPr lang="en" sz="1800" b="1" i="1" u="sng">
                <a:solidFill>
                  <a:schemeClr val="accent1"/>
                </a:solidFill>
                <a:latin typeface="Source Sans Pro"/>
                <a:ea typeface="Source Sans Pro"/>
                <a:cs typeface="Source Sans Pro"/>
                <a:sym typeface="Source Sans Pro"/>
              </a:rPr>
              <a:t>simplify</a:t>
            </a:r>
            <a:r>
              <a:rPr lang="en" sz="1800">
                <a:solidFill>
                  <a:schemeClr val="accent1"/>
                </a:solidFill>
                <a:latin typeface="Source Sans Pro"/>
                <a:ea typeface="Source Sans Pro"/>
                <a:cs typeface="Source Sans Pro"/>
                <a:sym typeface="Source Sans Pro"/>
              </a:rPr>
              <a:t> and </a:t>
            </a:r>
            <a:r>
              <a:rPr lang="en" sz="1800" b="1" i="1" u="sng">
                <a:solidFill>
                  <a:schemeClr val="accent1"/>
                </a:solidFill>
                <a:latin typeface="Source Sans Pro"/>
                <a:ea typeface="Source Sans Pro"/>
                <a:cs typeface="Source Sans Pro"/>
                <a:sym typeface="Source Sans Pro"/>
              </a:rPr>
              <a:t>streamline</a:t>
            </a:r>
            <a:r>
              <a:rPr lang="en" sz="1800">
                <a:solidFill>
                  <a:schemeClr val="accent1"/>
                </a:solidFill>
                <a:latin typeface="Source Sans Pro"/>
                <a:ea typeface="Source Sans Pro"/>
                <a:cs typeface="Source Sans Pro"/>
                <a:sym typeface="Source Sans Pro"/>
              </a:rPr>
              <a:t> toolchains.</a:t>
            </a:r>
            <a:endParaRPr sz="1800">
              <a:solidFill>
                <a:schemeClr val="accent1"/>
              </a:solidFill>
              <a:latin typeface="Source Sans Pro"/>
              <a:ea typeface="Source Sans Pro"/>
              <a:cs typeface="Source Sans Pro"/>
              <a:sym typeface="Source Sans Pro"/>
            </a:endParaRPr>
          </a:p>
        </p:txBody>
      </p:sp>
      <p:pic>
        <p:nvPicPr>
          <p:cNvPr id="1746" name="Google Shape;1746;p80"/>
          <p:cNvPicPr preferRelativeResize="0"/>
          <p:nvPr/>
        </p:nvPicPr>
        <p:blipFill>
          <a:blip r:embed="rId6">
            <a:alphaModFix/>
          </a:blip>
          <a:stretch>
            <a:fillRect/>
          </a:stretch>
        </p:blipFill>
        <p:spPr>
          <a:xfrm>
            <a:off x="8223675" y="200201"/>
            <a:ext cx="485425" cy="3669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81"/>
          <p:cNvSpPr txBox="1">
            <a:spLocks noGrp="1"/>
          </p:cNvSpPr>
          <p:nvPr>
            <p:ph type="body" idx="4294967295"/>
          </p:nvPr>
        </p:nvSpPr>
        <p:spPr>
          <a:xfrm>
            <a:off x="313600" y="1315575"/>
            <a:ext cx="3876600" cy="3694500"/>
          </a:xfrm>
          <a:prstGeom prst="rect">
            <a:avLst/>
          </a:prstGeom>
        </p:spPr>
        <p:txBody>
          <a:bodyPr spcFirstLastPara="1" wrap="square" lIns="0" tIns="34275" rIns="0" bIns="68575" anchor="t" anchorCtr="0">
            <a:noAutofit/>
          </a:bodyPr>
          <a:lstStyle/>
          <a:p>
            <a:pPr marL="0" lvl="0" indent="0" algn="ctr" rtl="0">
              <a:lnSpc>
                <a:spcPct val="150000"/>
              </a:lnSpc>
              <a:spcBef>
                <a:spcPts val="0"/>
              </a:spcBef>
              <a:spcAft>
                <a:spcPts val="0"/>
              </a:spcAft>
              <a:buNone/>
            </a:pPr>
            <a:r>
              <a:rPr lang="en" sz="1800">
                <a:solidFill>
                  <a:schemeClr val="dk2"/>
                </a:solidFill>
              </a:rPr>
              <a:t>Faster cycle times</a:t>
            </a:r>
            <a:endParaRPr sz="1800">
              <a:solidFill>
                <a:schemeClr val="dk2"/>
              </a:solidFill>
            </a:endParaRPr>
          </a:p>
          <a:p>
            <a:pPr marL="0" lvl="0" indent="0" algn="ctr" rtl="0">
              <a:lnSpc>
                <a:spcPct val="150000"/>
              </a:lnSpc>
              <a:spcBef>
                <a:spcPts val="0"/>
              </a:spcBef>
              <a:spcAft>
                <a:spcPts val="0"/>
              </a:spcAft>
              <a:buNone/>
            </a:pPr>
            <a:r>
              <a:rPr lang="en" sz="1800">
                <a:solidFill>
                  <a:schemeClr val="dk2"/>
                </a:solidFill>
              </a:rPr>
              <a:t>Avoid manual errors</a:t>
            </a:r>
            <a:endParaRPr sz="1800">
              <a:solidFill>
                <a:schemeClr val="dk2"/>
              </a:solidFill>
            </a:endParaRPr>
          </a:p>
          <a:p>
            <a:pPr marL="0" lvl="0" indent="0" algn="ctr" rtl="0">
              <a:lnSpc>
                <a:spcPct val="150000"/>
              </a:lnSpc>
              <a:spcBef>
                <a:spcPts val="0"/>
              </a:spcBef>
              <a:spcAft>
                <a:spcPts val="0"/>
              </a:spcAft>
              <a:buNone/>
            </a:pPr>
            <a:r>
              <a:rPr lang="en" sz="1800">
                <a:solidFill>
                  <a:schemeClr val="dk2"/>
                </a:solidFill>
              </a:rPr>
              <a:t>Faster feedback loops</a:t>
            </a:r>
            <a:endParaRPr sz="1800">
              <a:solidFill>
                <a:schemeClr val="dk2"/>
              </a:solidFill>
            </a:endParaRPr>
          </a:p>
          <a:p>
            <a:pPr marL="0" lvl="0" indent="0" algn="ctr" rtl="0">
              <a:lnSpc>
                <a:spcPct val="150000"/>
              </a:lnSpc>
              <a:spcBef>
                <a:spcPts val="0"/>
              </a:spcBef>
              <a:spcAft>
                <a:spcPts val="0"/>
              </a:spcAft>
              <a:buNone/>
            </a:pPr>
            <a:r>
              <a:rPr lang="en" sz="1800">
                <a:solidFill>
                  <a:schemeClr val="dk2"/>
                </a:solidFill>
              </a:rPr>
              <a:t>QA and Security testing coverage</a:t>
            </a:r>
            <a:endParaRPr sz="1800">
              <a:solidFill>
                <a:schemeClr val="dk2"/>
              </a:solidFill>
            </a:endParaRPr>
          </a:p>
          <a:p>
            <a:pPr marL="0" lvl="0" indent="0" algn="ctr" rtl="0">
              <a:lnSpc>
                <a:spcPct val="150000"/>
              </a:lnSpc>
              <a:spcBef>
                <a:spcPts val="0"/>
              </a:spcBef>
              <a:spcAft>
                <a:spcPts val="0"/>
              </a:spcAft>
              <a:buNone/>
            </a:pPr>
            <a:r>
              <a:rPr lang="en" sz="1800">
                <a:solidFill>
                  <a:schemeClr val="dk2"/>
                </a:solidFill>
              </a:rPr>
              <a:t>Keep compliant</a:t>
            </a:r>
            <a:endParaRPr sz="1800">
              <a:solidFill>
                <a:schemeClr val="dk2"/>
              </a:solidFill>
            </a:endParaRPr>
          </a:p>
          <a:p>
            <a:pPr marL="0" lvl="0" indent="0" algn="ctr" rtl="0">
              <a:lnSpc>
                <a:spcPct val="150000"/>
              </a:lnSpc>
              <a:spcBef>
                <a:spcPts val="0"/>
              </a:spcBef>
              <a:spcAft>
                <a:spcPts val="0"/>
              </a:spcAft>
              <a:buNone/>
            </a:pPr>
            <a:r>
              <a:rPr lang="en" sz="1800">
                <a:solidFill>
                  <a:schemeClr val="dk2"/>
                </a:solidFill>
              </a:rPr>
              <a:t>Scales</a:t>
            </a:r>
            <a:endParaRPr sz="1800">
              <a:solidFill>
                <a:schemeClr val="dk2"/>
              </a:solidFill>
            </a:endParaRPr>
          </a:p>
        </p:txBody>
      </p:sp>
      <p:sp>
        <p:nvSpPr>
          <p:cNvPr id="1752" name="Google Shape;1752;p81"/>
          <p:cNvSpPr txBox="1">
            <a:spLocks noGrp="1"/>
          </p:cNvSpPr>
          <p:nvPr>
            <p:ph type="title" idx="4294967295"/>
          </p:nvPr>
        </p:nvSpPr>
        <p:spPr>
          <a:xfrm>
            <a:off x="408950" y="123925"/>
            <a:ext cx="1745700" cy="437400"/>
          </a:xfrm>
          <a:prstGeom prst="rect">
            <a:avLst/>
          </a:prstGeom>
        </p:spPr>
        <p:txBody>
          <a:bodyPr spcFirstLastPara="1" wrap="square" lIns="0" tIns="34275" rIns="34275" bIns="0" anchor="b" anchorCtr="0">
            <a:no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Why CI/CD?</a:t>
            </a:r>
            <a:endParaRPr sz="2000">
              <a:latin typeface="Source Sans Pro"/>
              <a:ea typeface="Source Sans Pro"/>
              <a:cs typeface="Source Sans Pro"/>
              <a:sym typeface="Source Sans Pro"/>
            </a:endParaRPr>
          </a:p>
        </p:txBody>
      </p:sp>
      <p:sp>
        <p:nvSpPr>
          <p:cNvPr id="1753" name="Google Shape;1753;p81"/>
          <p:cNvSpPr txBox="1"/>
          <p:nvPr/>
        </p:nvSpPr>
        <p:spPr>
          <a:xfrm>
            <a:off x="4619125" y="1213263"/>
            <a:ext cx="4405800" cy="1422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Source Sans Pro"/>
              <a:buAutoNum type="arabicPeriod"/>
            </a:pPr>
            <a:r>
              <a:rPr lang="en" sz="1800">
                <a:solidFill>
                  <a:schemeClr val="dk2"/>
                </a:solidFill>
                <a:latin typeface="Source Sans Pro"/>
                <a:ea typeface="Source Sans Pro"/>
                <a:cs typeface="Source Sans Pro"/>
                <a:sym typeface="Source Sans Pro"/>
              </a:rPr>
              <a:t>Learn and understand CI/CD basics</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eriod"/>
            </a:pPr>
            <a:r>
              <a:rPr lang="en" sz="1800">
                <a:solidFill>
                  <a:schemeClr val="dk2"/>
                </a:solidFill>
                <a:latin typeface="Source Sans Pro"/>
                <a:ea typeface="Source Sans Pro"/>
                <a:cs typeface="Source Sans Pro"/>
                <a:sym typeface="Source Sans Pro"/>
              </a:rPr>
              <a:t>Change the culture - the pipeline is king (all changes go through)</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eriod"/>
            </a:pPr>
            <a:r>
              <a:rPr lang="en" sz="1800">
                <a:solidFill>
                  <a:schemeClr val="dk2"/>
                </a:solidFill>
                <a:latin typeface="Source Sans Pro"/>
                <a:ea typeface="Source Sans Pro"/>
                <a:cs typeface="Source Sans Pro"/>
                <a:sym typeface="Source Sans Pro"/>
              </a:rPr>
              <a:t>Iterate - quick wins</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eriod"/>
            </a:pPr>
            <a:r>
              <a:rPr lang="en" sz="1800">
                <a:solidFill>
                  <a:schemeClr val="dk2"/>
                </a:solidFill>
                <a:latin typeface="Source Sans Pro"/>
                <a:ea typeface="Source Sans Pro"/>
                <a:cs typeface="Source Sans Pro"/>
                <a:sym typeface="Source Sans Pro"/>
              </a:rPr>
              <a:t>Focus on biggest source of pain</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eriod"/>
            </a:pPr>
            <a:r>
              <a:rPr lang="en" sz="1800">
                <a:solidFill>
                  <a:schemeClr val="dk2"/>
                </a:solidFill>
                <a:latin typeface="Source Sans Pro"/>
                <a:ea typeface="Source Sans Pro"/>
                <a:cs typeface="Source Sans Pro"/>
                <a:sym typeface="Source Sans Pro"/>
              </a:rPr>
              <a:t>Get to your first green pipeline </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eriod"/>
            </a:pPr>
            <a:r>
              <a:rPr lang="en" sz="1800">
                <a:solidFill>
                  <a:schemeClr val="dk2"/>
                </a:solidFill>
                <a:latin typeface="Source Sans Pro"/>
                <a:ea typeface="Source Sans Pro"/>
                <a:cs typeface="Source Sans Pro"/>
                <a:sym typeface="Source Sans Pro"/>
              </a:rPr>
              <a:t>Then add more detail to the pipeline and keep it green</a:t>
            </a:r>
            <a:endParaRPr sz="1800">
              <a:solidFill>
                <a:schemeClr val="dk2"/>
              </a:solidFill>
              <a:latin typeface="Source Sans Pro"/>
              <a:ea typeface="Source Sans Pro"/>
              <a:cs typeface="Source Sans Pro"/>
              <a:sym typeface="Source Sans Pro"/>
            </a:endParaRPr>
          </a:p>
          <a:p>
            <a:pPr marL="914400" lvl="0" indent="0" algn="l" rtl="0">
              <a:spcBef>
                <a:spcPts val="0"/>
              </a:spcBef>
              <a:spcAft>
                <a:spcPts val="0"/>
              </a:spcAft>
              <a:buNone/>
            </a:pPr>
            <a:endParaRPr sz="1800">
              <a:solidFill>
                <a:schemeClr val="dk2"/>
              </a:solidFill>
              <a:latin typeface="Source Sans Pro"/>
              <a:ea typeface="Source Sans Pro"/>
              <a:cs typeface="Source Sans Pro"/>
              <a:sym typeface="Source Sans Pro"/>
            </a:endParaRPr>
          </a:p>
          <a:p>
            <a:pPr marL="457200" lvl="0" indent="0" algn="l" rtl="0">
              <a:spcBef>
                <a:spcPts val="0"/>
              </a:spcBef>
              <a:spcAft>
                <a:spcPts val="0"/>
              </a:spcAft>
              <a:buNone/>
            </a:pPr>
            <a:endParaRPr sz="1800">
              <a:solidFill>
                <a:schemeClr val="dk2"/>
              </a:solidFill>
              <a:latin typeface="Source Sans Pro"/>
              <a:ea typeface="Source Sans Pro"/>
              <a:cs typeface="Source Sans Pro"/>
              <a:sym typeface="Source Sans Pro"/>
            </a:endParaRPr>
          </a:p>
        </p:txBody>
      </p:sp>
      <p:sp>
        <p:nvSpPr>
          <p:cNvPr id="1754" name="Google Shape;1754;p81"/>
          <p:cNvSpPr txBox="1"/>
          <p:nvPr/>
        </p:nvSpPr>
        <p:spPr>
          <a:xfrm>
            <a:off x="1689400" y="767175"/>
            <a:ext cx="1125000" cy="4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accent2"/>
                </a:solidFill>
                <a:latin typeface="Source Sans Pro"/>
                <a:ea typeface="Source Sans Pro"/>
                <a:cs typeface="Source Sans Pro"/>
                <a:sym typeface="Source Sans Pro"/>
              </a:rPr>
              <a:t>Benefits</a:t>
            </a:r>
            <a:endParaRPr sz="1800" b="1" u="sng">
              <a:solidFill>
                <a:schemeClr val="accent2"/>
              </a:solidFill>
              <a:latin typeface="Source Sans Pro"/>
              <a:ea typeface="Source Sans Pro"/>
              <a:cs typeface="Source Sans Pro"/>
              <a:sym typeface="Source Sans Pro"/>
            </a:endParaRPr>
          </a:p>
        </p:txBody>
      </p:sp>
      <p:sp>
        <p:nvSpPr>
          <p:cNvPr id="1755" name="Google Shape;1755;p81"/>
          <p:cNvSpPr txBox="1"/>
          <p:nvPr/>
        </p:nvSpPr>
        <p:spPr>
          <a:xfrm>
            <a:off x="5775025" y="719775"/>
            <a:ext cx="2094000" cy="46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accent2"/>
                </a:solidFill>
                <a:latin typeface="Source Sans Pro"/>
                <a:ea typeface="Source Sans Pro"/>
                <a:cs typeface="Source Sans Pro"/>
                <a:sym typeface="Source Sans Pro"/>
              </a:rPr>
              <a:t>Getting started</a:t>
            </a:r>
            <a:endParaRPr b="1" u="sng">
              <a:solidFill>
                <a:schemeClr val="accent2"/>
              </a:solidFill>
              <a:latin typeface="Source Sans Pro"/>
              <a:ea typeface="Source Sans Pro"/>
              <a:cs typeface="Source Sans Pro"/>
              <a:sym typeface="Source Sans Pro"/>
            </a:endParaRPr>
          </a:p>
        </p:txBody>
      </p:sp>
      <p:cxnSp>
        <p:nvCxnSpPr>
          <p:cNvPr id="1756" name="Google Shape;1756;p81"/>
          <p:cNvCxnSpPr/>
          <p:nvPr/>
        </p:nvCxnSpPr>
        <p:spPr>
          <a:xfrm>
            <a:off x="4299625" y="614925"/>
            <a:ext cx="4800" cy="4519200"/>
          </a:xfrm>
          <a:prstGeom prst="straightConnector1">
            <a:avLst/>
          </a:prstGeom>
          <a:noFill/>
          <a:ln w="9525" cap="flat" cmpd="sng">
            <a:solidFill>
              <a:schemeClr val="dk2"/>
            </a:solidFill>
            <a:prstDash val="solid"/>
            <a:round/>
            <a:headEnd type="none" w="med" len="med"/>
            <a:tailEnd type="none" w="med" len="med"/>
          </a:ln>
        </p:spPr>
      </p:cxnSp>
      <p:pic>
        <p:nvPicPr>
          <p:cNvPr id="1757" name="Google Shape;1757;p81"/>
          <p:cNvPicPr preferRelativeResize="0"/>
          <p:nvPr/>
        </p:nvPicPr>
        <p:blipFill>
          <a:blip r:embed="rId3">
            <a:alphaModFix/>
          </a:blip>
          <a:stretch>
            <a:fillRect/>
          </a:stretch>
        </p:blipFill>
        <p:spPr>
          <a:xfrm>
            <a:off x="5798375" y="3594550"/>
            <a:ext cx="1970025" cy="1548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82"/>
          <p:cNvSpPr txBox="1"/>
          <p:nvPr/>
        </p:nvSpPr>
        <p:spPr>
          <a:xfrm>
            <a:off x="408950" y="926025"/>
            <a:ext cx="7975800" cy="3603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Automate </a:t>
            </a:r>
            <a:r>
              <a:rPr lang="en" sz="1800" b="1">
                <a:solidFill>
                  <a:schemeClr val="dk2"/>
                </a:solidFill>
                <a:latin typeface="Source Sans Pro"/>
                <a:ea typeface="Source Sans Pro"/>
                <a:cs typeface="Source Sans Pro"/>
                <a:sym typeface="Source Sans Pro"/>
              </a:rPr>
              <a:t>everything</a:t>
            </a:r>
            <a:r>
              <a:rPr lang="en" sz="1800">
                <a:solidFill>
                  <a:schemeClr val="dk2"/>
                </a:solidFill>
                <a:latin typeface="Source Sans Pro"/>
                <a:ea typeface="Source Sans Pro"/>
                <a:cs typeface="Source Sans Pro"/>
                <a:sym typeface="Source Sans Pro"/>
              </a:rPr>
              <a:t> you can</a:t>
            </a:r>
            <a:endParaRPr sz="16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Have one path to deploy to production via CI/CD pipeline</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Use the cloud- containers and Kubernetes are your friends</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Track important DevOps metrics </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Bake in compliance and keep sensitive data isolated in your environment</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Leverage YAML and templates</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Beware of plugins</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Start small, think big</a:t>
            </a:r>
            <a:endParaRPr sz="1800">
              <a:solidFill>
                <a:schemeClr val="dk2"/>
              </a:solidFill>
              <a:latin typeface="Source Sans Pro"/>
              <a:ea typeface="Source Sans Pro"/>
              <a:cs typeface="Source Sans Pro"/>
              <a:sym typeface="Source Sans Pro"/>
            </a:endParaRPr>
          </a:p>
          <a:p>
            <a:pPr marL="914400" lvl="1" indent="-342900" algn="l" rtl="0">
              <a:spcBef>
                <a:spcPts val="0"/>
              </a:spcBef>
              <a:spcAft>
                <a:spcPts val="0"/>
              </a:spcAft>
              <a:buClr>
                <a:schemeClr val="dk2"/>
              </a:buClr>
              <a:buSzPts val="1800"/>
              <a:buFont typeface="Source Sans Pro"/>
              <a:buAutoNum type="alphaLcParenR"/>
            </a:pPr>
            <a:r>
              <a:rPr lang="en" sz="1800">
                <a:solidFill>
                  <a:schemeClr val="dk2"/>
                </a:solidFill>
                <a:latin typeface="Source Sans Pro"/>
                <a:ea typeface="Source Sans Pro"/>
                <a:cs typeface="Source Sans Pro"/>
                <a:sym typeface="Source Sans Pro"/>
              </a:rPr>
              <a:t>Automate with CI first, then extend automation to CD for deployments OR</a:t>
            </a:r>
            <a:endParaRPr sz="1800">
              <a:solidFill>
                <a:schemeClr val="dk2"/>
              </a:solidFill>
              <a:latin typeface="Source Sans Pro"/>
              <a:ea typeface="Source Sans Pro"/>
              <a:cs typeface="Source Sans Pro"/>
              <a:sym typeface="Source Sans Pro"/>
            </a:endParaRPr>
          </a:p>
          <a:p>
            <a:pPr marL="914400" lvl="1" indent="-342900" algn="l" rtl="0">
              <a:spcBef>
                <a:spcPts val="0"/>
              </a:spcBef>
              <a:spcAft>
                <a:spcPts val="0"/>
              </a:spcAft>
              <a:buClr>
                <a:schemeClr val="dk2"/>
              </a:buClr>
              <a:buSzPts val="1800"/>
              <a:buFont typeface="Source Sans Pro"/>
              <a:buAutoNum type="alphaLcParenR"/>
            </a:pPr>
            <a:r>
              <a:rPr lang="en" sz="1800">
                <a:solidFill>
                  <a:schemeClr val="dk2"/>
                </a:solidFill>
                <a:latin typeface="Source Sans Pro"/>
                <a:ea typeface="Source Sans Pro"/>
                <a:cs typeface="Source Sans Pro"/>
                <a:sym typeface="Source Sans Pro"/>
              </a:rPr>
              <a:t>Start with production, automate deployments then work toward Dev.</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Commit changes early in frequent iterations</a:t>
            </a:r>
            <a:endParaRPr sz="1800">
              <a:solidFill>
                <a:schemeClr val="dk2"/>
              </a:solidFill>
              <a:latin typeface="Source Sans Pro"/>
              <a:ea typeface="Source Sans Pro"/>
              <a:cs typeface="Source Sans Pro"/>
              <a:sym typeface="Source Sans Pro"/>
            </a:endParaRPr>
          </a:p>
          <a:p>
            <a:pPr marL="457200" lvl="0" indent="-342900" algn="l" rtl="0">
              <a:spcBef>
                <a:spcPts val="0"/>
              </a:spcBef>
              <a:spcAft>
                <a:spcPts val="0"/>
              </a:spcAft>
              <a:buClr>
                <a:schemeClr val="dk2"/>
              </a:buClr>
              <a:buSzPts val="1800"/>
              <a:buFont typeface="Source Sans Pro"/>
              <a:buAutoNum type="arabicParenR"/>
            </a:pPr>
            <a:r>
              <a:rPr lang="en" sz="1800">
                <a:solidFill>
                  <a:schemeClr val="dk2"/>
                </a:solidFill>
                <a:latin typeface="Source Sans Pro"/>
                <a:ea typeface="Source Sans Pro"/>
                <a:cs typeface="Source Sans Pro"/>
                <a:sym typeface="Source Sans Pro"/>
              </a:rPr>
              <a:t>Use cloned production environments to test locally before pushing to prod</a:t>
            </a:r>
            <a:endParaRPr sz="1800">
              <a:solidFill>
                <a:schemeClr val="dk2"/>
              </a:solidFill>
              <a:latin typeface="Source Sans Pro"/>
              <a:ea typeface="Source Sans Pro"/>
              <a:cs typeface="Source Sans Pro"/>
              <a:sym typeface="Source Sans Pro"/>
            </a:endParaRPr>
          </a:p>
          <a:p>
            <a:pPr marL="457200" lvl="0" indent="0" algn="l" rtl="0">
              <a:spcBef>
                <a:spcPts val="0"/>
              </a:spcBef>
              <a:spcAft>
                <a:spcPts val="0"/>
              </a:spcAft>
              <a:buNone/>
            </a:pPr>
            <a:endParaRPr sz="1800">
              <a:solidFill>
                <a:schemeClr val="dk2"/>
              </a:solidFill>
              <a:latin typeface="Source Sans Pro"/>
              <a:ea typeface="Source Sans Pro"/>
              <a:cs typeface="Source Sans Pro"/>
              <a:sym typeface="Source Sans Pro"/>
            </a:endParaRPr>
          </a:p>
        </p:txBody>
      </p:sp>
      <p:sp>
        <p:nvSpPr>
          <p:cNvPr id="1763" name="Google Shape;1763;p82"/>
          <p:cNvSpPr txBox="1">
            <a:spLocks noGrp="1"/>
          </p:cNvSpPr>
          <p:nvPr>
            <p:ph type="title" idx="4294967295"/>
          </p:nvPr>
        </p:nvSpPr>
        <p:spPr>
          <a:xfrm>
            <a:off x="408950" y="123925"/>
            <a:ext cx="2766600" cy="437400"/>
          </a:xfrm>
          <a:prstGeom prst="rect">
            <a:avLst/>
          </a:prstGeom>
        </p:spPr>
        <p:txBody>
          <a:bodyPr spcFirstLastPara="1" wrap="square" lIns="0" tIns="34275" rIns="34275" bIns="0" anchor="b" anchorCtr="0">
            <a:noAutofit/>
          </a:bodyPr>
          <a:lstStyle/>
          <a:p>
            <a:pPr marL="0" lvl="0" indent="0" algn="l" rtl="0">
              <a:spcBef>
                <a:spcPts val="0"/>
              </a:spcBef>
              <a:spcAft>
                <a:spcPts val="0"/>
              </a:spcAft>
              <a:buNone/>
            </a:pPr>
            <a:r>
              <a:rPr lang="en" sz="2000"/>
              <a:t>CI/CD Best Practices</a:t>
            </a:r>
            <a:endParaRPr sz="2000">
              <a:latin typeface="Source Sans Pro"/>
              <a:ea typeface="Source Sans Pro"/>
              <a:cs typeface="Source Sans Pro"/>
              <a:sym typeface="Source Sans Pro"/>
            </a:endParaRPr>
          </a:p>
        </p:txBody>
      </p:sp>
      <p:pic>
        <p:nvPicPr>
          <p:cNvPr id="1764" name="Google Shape;1764;p82"/>
          <p:cNvPicPr preferRelativeResize="0"/>
          <p:nvPr/>
        </p:nvPicPr>
        <p:blipFill>
          <a:blip r:embed="rId3">
            <a:alphaModFix/>
          </a:blip>
          <a:stretch>
            <a:fillRect/>
          </a:stretch>
        </p:blipFill>
        <p:spPr>
          <a:xfrm>
            <a:off x="6728225" y="716475"/>
            <a:ext cx="2280424" cy="126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1769" name="Google Shape;1769;p83"/>
          <p:cNvSpPr txBox="1">
            <a:spLocks noGrp="1"/>
          </p:cNvSpPr>
          <p:nvPr>
            <p:ph type="title"/>
          </p:nvPr>
        </p:nvSpPr>
        <p:spPr>
          <a:xfrm>
            <a:off x="939600" y="1965500"/>
            <a:ext cx="6983100" cy="382800"/>
          </a:xfrm>
          <a:prstGeom prst="rect">
            <a:avLst/>
          </a:prstGeom>
        </p:spPr>
        <p:txBody>
          <a:bodyPr spcFirstLastPara="1" wrap="square" lIns="0" tIns="34275" rIns="34275" bIns="0" anchor="t" anchorCtr="0">
            <a:noAutofit/>
          </a:bodyPr>
          <a:lstStyle/>
          <a:p>
            <a:pPr marL="0" lvl="0" indent="0" algn="l" rtl="0">
              <a:spcBef>
                <a:spcPts val="0"/>
              </a:spcBef>
              <a:spcAft>
                <a:spcPts val="0"/>
              </a:spcAft>
              <a:buNone/>
            </a:pPr>
            <a:r>
              <a:rPr lang="en"/>
              <a:t>About GitLab</a:t>
            </a:r>
            <a:endParaRPr/>
          </a:p>
        </p:txBody>
      </p:sp>
    </p:spTree>
  </p:cSld>
  <p:clrMapOvr>
    <a:masterClrMapping/>
  </p:clrMapOvr>
</p:sld>
</file>

<file path=ppt/theme/theme1.xml><?xml version="1.0" encoding="utf-8"?>
<a:theme xmlns:a="http://schemas.openxmlformats.org/drawingml/2006/main" name="blank">
  <a:themeElements>
    <a:clrScheme name="Morgan Stanley (All Purpose)">
      <a:dk1>
        <a:srgbClr val="2A2A2A"/>
      </a:dk1>
      <a:lt1>
        <a:srgbClr val="FFFFFF"/>
      </a:lt1>
      <a:dk2>
        <a:srgbClr val="4E2DA1"/>
      </a:dk2>
      <a:lt2>
        <a:srgbClr val="8D939E"/>
      </a:lt2>
      <a:accent1>
        <a:srgbClr val="380E74"/>
      </a:accent1>
      <a:accent2>
        <a:srgbClr val="6E49CC"/>
      </a:accent2>
      <a:accent3>
        <a:srgbClr val="9578EC"/>
      </a:accent3>
      <a:accent4>
        <a:srgbClr val="C0341D"/>
      </a:accent4>
      <a:accent5>
        <a:srgbClr val="DD7E00"/>
      </a:accent5>
      <a:accent6>
        <a:srgbClr val="FFA020"/>
      </a:accent6>
      <a:hlink>
        <a:srgbClr val="FC6D25"/>
      </a:hlink>
      <a:folHlink>
        <a:srgbClr val="0384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1703</Words>
  <Application>Microsoft Macintosh PowerPoint</Application>
  <PresentationFormat>On-screen Show (16:9)</PresentationFormat>
  <Paragraphs>197</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Source Sans Pro SemiBold</vt:lpstr>
      <vt:lpstr>Calibri</vt:lpstr>
      <vt:lpstr>Arial</vt:lpstr>
      <vt:lpstr>Roboto</vt:lpstr>
      <vt:lpstr>Source Sans Pro Light</vt:lpstr>
      <vt:lpstr>Courier New</vt:lpstr>
      <vt:lpstr>Source Sans Pro</vt:lpstr>
      <vt:lpstr>Lato</vt:lpstr>
      <vt:lpstr>Helvetica Neue</vt:lpstr>
      <vt:lpstr>blank</vt:lpstr>
      <vt:lpstr>Tech Talk with Forrester</vt:lpstr>
      <vt:lpstr>Intro and housekeeping </vt:lpstr>
      <vt:lpstr>Challenges today</vt:lpstr>
      <vt:lpstr>Disruptions - Digital Transformation, Pandemic, etc</vt:lpstr>
      <vt:lpstr>Complex Software DevOps Toolchains</vt:lpstr>
      <vt:lpstr>Thriving in 2020</vt:lpstr>
      <vt:lpstr>Why CI/CD?</vt:lpstr>
      <vt:lpstr>CI/CD Best Practices</vt:lpstr>
      <vt:lpstr>About GitLab</vt:lpstr>
      <vt:lpstr>A Complete DevOps Platform Delivered as a Single Application</vt:lpstr>
      <vt:lpstr>About GitLab</vt:lpstr>
      <vt:lpstr>PowerPoint Presentation</vt:lpstr>
      <vt:lpstr>PowerPoint Presentation</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Talk with Forrester</dc:title>
  <cp:lastModifiedBy>Rachel Hill</cp:lastModifiedBy>
  <cp:revision>1</cp:revision>
  <dcterms:modified xsi:type="dcterms:W3CDTF">2020-10-14T23:00:14Z</dcterms:modified>
</cp:coreProperties>
</file>